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5.xml" ContentType="application/vnd.openxmlformats-officedocument.presentationml.notesSlide+xml"/>
  <Override PartName="/ppt/notesSlides/notesSlide6.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24.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8.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48.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9.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94.xml" ContentType="application/vnd.openxmlformats-officedocument.presentationml.notesSlide+xml"/>
  <Override PartName="/ppt/notesSlides/notesSlide9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8"/>
  </p:notesMasterIdLst>
  <p:sldIdLst>
    <p:sldId id="256" r:id="rId2"/>
    <p:sldId id="257" r:id="rId3"/>
    <p:sldId id="16527" r:id="rId4"/>
    <p:sldId id="287" r:id="rId5"/>
    <p:sldId id="16533" r:id="rId6"/>
    <p:sldId id="311" r:id="rId7"/>
    <p:sldId id="16520" r:id="rId8"/>
    <p:sldId id="312" r:id="rId9"/>
    <p:sldId id="392" r:id="rId10"/>
    <p:sldId id="393" r:id="rId11"/>
    <p:sldId id="16526" r:id="rId12"/>
    <p:sldId id="378" r:id="rId13"/>
    <p:sldId id="288" r:id="rId14"/>
    <p:sldId id="16522" r:id="rId15"/>
    <p:sldId id="323" r:id="rId16"/>
    <p:sldId id="324" r:id="rId17"/>
    <p:sldId id="327" r:id="rId18"/>
    <p:sldId id="16539" r:id="rId19"/>
    <p:sldId id="16540" r:id="rId20"/>
    <p:sldId id="16541" r:id="rId21"/>
    <p:sldId id="16542" r:id="rId22"/>
    <p:sldId id="16543" r:id="rId23"/>
    <p:sldId id="16544" r:id="rId24"/>
    <p:sldId id="325" r:id="rId25"/>
    <p:sldId id="328" r:id="rId26"/>
    <p:sldId id="16538" r:id="rId27"/>
    <p:sldId id="390" r:id="rId28"/>
    <p:sldId id="382" r:id="rId29"/>
    <p:sldId id="383" r:id="rId30"/>
    <p:sldId id="322" r:id="rId31"/>
    <p:sldId id="384" r:id="rId32"/>
    <p:sldId id="414" r:id="rId33"/>
    <p:sldId id="415" r:id="rId34"/>
    <p:sldId id="318" r:id="rId35"/>
    <p:sldId id="319" r:id="rId36"/>
    <p:sldId id="320" r:id="rId37"/>
    <p:sldId id="427" r:id="rId38"/>
    <p:sldId id="313" r:id="rId39"/>
    <p:sldId id="314" r:id="rId40"/>
    <p:sldId id="315" r:id="rId41"/>
    <p:sldId id="316" r:id="rId42"/>
    <p:sldId id="317" r:id="rId43"/>
    <p:sldId id="381" r:id="rId44"/>
    <p:sldId id="329" r:id="rId45"/>
    <p:sldId id="330" r:id="rId46"/>
    <p:sldId id="331" r:id="rId47"/>
    <p:sldId id="333" r:id="rId48"/>
    <p:sldId id="334" r:id="rId49"/>
    <p:sldId id="16521" r:id="rId50"/>
    <p:sldId id="350" r:id="rId51"/>
    <p:sldId id="351" r:id="rId52"/>
    <p:sldId id="352" r:id="rId53"/>
    <p:sldId id="353" r:id="rId54"/>
    <p:sldId id="354" r:id="rId55"/>
    <p:sldId id="355" r:id="rId56"/>
    <p:sldId id="356" r:id="rId57"/>
    <p:sldId id="357" r:id="rId58"/>
    <p:sldId id="358" r:id="rId59"/>
    <p:sldId id="359" r:id="rId60"/>
    <p:sldId id="347" r:id="rId61"/>
    <p:sldId id="348" r:id="rId62"/>
    <p:sldId id="349" r:id="rId63"/>
    <p:sldId id="338" r:id="rId64"/>
    <p:sldId id="340" r:id="rId65"/>
    <p:sldId id="341" r:id="rId66"/>
    <p:sldId id="342" r:id="rId67"/>
    <p:sldId id="343" r:id="rId68"/>
    <p:sldId id="344" r:id="rId69"/>
    <p:sldId id="345" r:id="rId70"/>
    <p:sldId id="402" r:id="rId71"/>
    <p:sldId id="403" r:id="rId72"/>
    <p:sldId id="404" r:id="rId73"/>
    <p:sldId id="405" r:id="rId74"/>
    <p:sldId id="406" r:id="rId75"/>
    <p:sldId id="332" r:id="rId76"/>
    <p:sldId id="335" r:id="rId77"/>
    <p:sldId id="336" r:id="rId78"/>
    <p:sldId id="337" r:id="rId79"/>
    <p:sldId id="368" r:id="rId80"/>
    <p:sldId id="364" r:id="rId81"/>
    <p:sldId id="423" r:id="rId82"/>
    <p:sldId id="424" r:id="rId83"/>
    <p:sldId id="360" r:id="rId84"/>
    <p:sldId id="361" r:id="rId85"/>
    <p:sldId id="362" r:id="rId86"/>
    <p:sldId id="409" r:id="rId87"/>
    <p:sldId id="395" r:id="rId88"/>
    <p:sldId id="410" r:id="rId89"/>
    <p:sldId id="363" r:id="rId90"/>
    <p:sldId id="367" r:id="rId91"/>
    <p:sldId id="366" r:id="rId92"/>
    <p:sldId id="16528" r:id="rId93"/>
    <p:sldId id="16529" r:id="rId94"/>
    <p:sldId id="16530" r:id="rId95"/>
    <p:sldId id="16534" r:id="rId96"/>
    <p:sldId id="380" r:id="rId97"/>
    <p:sldId id="407" r:id="rId98"/>
    <p:sldId id="425" r:id="rId99"/>
    <p:sldId id="426" r:id="rId100"/>
    <p:sldId id="369" r:id="rId101"/>
    <p:sldId id="371" r:id="rId102"/>
    <p:sldId id="16523" r:id="rId103"/>
    <p:sldId id="16525" r:id="rId104"/>
    <p:sldId id="422" r:id="rId105"/>
    <p:sldId id="419" r:id="rId106"/>
    <p:sldId id="365" r:id="rId107"/>
    <p:sldId id="16535" r:id="rId108"/>
    <p:sldId id="411" r:id="rId109"/>
    <p:sldId id="412" r:id="rId110"/>
    <p:sldId id="413" r:id="rId111"/>
    <p:sldId id="370" r:id="rId112"/>
    <p:sldId id="16536" r:id="rId113"/>
    <p:sldId id="372" r:id="rId114"/>
    <p:sldId id="430" r:id="rId115"/>
    <p:sldId id="373" r:id="rId116"/>
    <p:sldId id="374" r:id="rId117"/>
    <p:sldId id="375" r:id="rId118"/>
    <p:sldId id="377" r:id="rId119"/>
    <p:sldId id="376" r:id="rId120"/>
    <p:sldId id="416" r:id="rId121"/>
    <p:sldId id="417" r:id="rId122"/>
    <p:sldId id="16537" r:id="rId123"/>
    <p:sldId id="16519" r:id="rId124"/>
    <p:sldId id="16518" r:id="rId125"/>
    <p:sldId id="16524" r:id="rId126"/>
    <p:sldId id="309" r:id="rId127"/>
  </p:sldIdLst>
  <p:sldSz cx="12192000" cy="6858000"/>
  <p:notesSz cx="6858000" cy="9144000"/>
  <p:custDataLst>
    <p:tags r:id="rId129"/>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443A"/>
    <a:srgbClr val="3A6166"/>
    <a:srgbClr val="2F3A49"/>
    <a:srgbClr val="3F4E63"/>
    <a:srgbClr val="8C9DB6"/>
    <a:srgbClr val="222A35"/>
    <a:srgbClr val="252D39"/>
    <a:srgbClr val="435369"/>
    <a:srgbClr val="404F64"/>
    <a:srgbClr val="2E2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3093" autoAdjust="0"/>
    <p:restoredTop sz="96314" autoAdjust="0"/>
  </p:normalViewPr>
  <p:slideViewPr>
    <p:cSldViewPr snapToGrid="0">
      <p:cViewPr varScale="1">
        <p:scale>
          <a:sx n="81" d="100"/>
          <a:sy n="81" d="100"/>
        </p:scale>
        <p:origin x="379"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tableStyles" Target="tableStyles.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notesMaster" Target="notesMasters/notesMaster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tags" Target="tags/tag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FC243-3E68-4BFF-A505-ADDF9D7195A4}" type="datetimeFigureOut">
              <a:rPr lang="zh-CN" altLang="en-US" smtClean="0"/>
              <a:t>2022/6/14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7D84A-3049-44F6-8517-64F0971FDD2A}" type="slidenum">
              <a:rPr lang="zh-CN" altLang="en-US" smtClean="0"/>
              <a:t>‹#›</a:t>
            </a:fld>
            <a:endParaRPr lang="zh-CN" altLang="en-US"/>
          </a:p>
        </p:txBody>
      </p:sp>
    </p:spTree>
    <p:extLst>
      <p:ext uri="{BB962C8B-B14F-4D97-AF65-F5344CB8AC3E}">
        <p14:creationId xmlns:p14="http://schemas.microsoft.com/office/powerpoint/2010/main" val="3510773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a:t>
            </a:fld>
            <a:endParaRPr lang="zh-CN" altLang="en-US"/>
          </a:p>
        </p:txBody>
      </p:sp>
    </p:spTree>
    <p:extLst>
      <p:ext uri="{BB962C8B-B14F-4D97-AF65-F5344CB8AC3E}">
        <p14:creationId xmlns:p14="http://schemas.microsoft.com/office/powerpoint/2010/main" val="3365027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17</a:t>
            </a:fld>
            <a:endParaRPr lang="zh-CN" altLang="en-US"/>
          </a:p>
        </p:txBody>
      </p:sp>
    </p:spTree>
    <p:extLst>
      <p:ext uri="{BB962C8B-B14F-4D97-AF65-F5344CB8AC3E}">
        <p14:creationId xmlns:p14="http://schemas.microsoft.com/office/powerpoint/2010/main" val="30179818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18</a:t>
            </a:fld>
            <a:endParaRPr lang="zh-CN" altLang="en-US"/>
          </a:p>
        </p:txBody>
      </p:sp>
    </p:spTree>
    <p:extLst>
      <p:ext uri="{BB962C8B-B14F-4D97-AF65-F5344CB8AC3E}">
        <p14:creationId xmlns:p14="http://schemas.microsoft.com/office/powerpoint/2010/main" val="1315204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19</a:t>
            </a:fld>
            <a:endParaRPr lang="zh-CN" altLang="en-US"/>
          </a:p>
        </p:txBody>
      </p:sp>
    </p:spTree>
    <p:extLst>
      <p:ext uri="{BB962C8B-B14F-4D97-AF65-F5344CB8AC3E}">
        <p14:creationId xmlns:p14="http://schemas.microsoft.com/office/powerpoint/2010/main" val="32779211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20</a:t>
            </a:fld>
            <a:endParaRPr lang="zh-CN" altLang="en-US"/>
          </a:p>
        </p:txBody>
      </p:sp>
    </p:spTree>
    <p:extLst>
      <p:ext uri="{BB962C8B-B14F-4D97-AF65-F5344CB8AC3E}">
        <p14:creationId xmlns:p14="http://schemas.microsoft.com/office/powerpoint/2010/main" val="2301186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21</a:t>
            </a:fld>
            <a:endParaRPr lang="zh-CN" altLang="en-US"/>
          </a:p>
        </p:txBody>
      </p:sp>
    </p:spTree>
    <p:extLst>
      <p:ext uri="{BB962C8B-B14F-4D97-AF65-F5344CB8AC3E}">
        <p14:creationId xmlns:p14="http://schemas.microsoft.com/office/powerpoint/2010/main" val="6172803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22</a:t>
            </a:fld>
            <a:endParaRPr lang="zh-CN" altLang="en-US"/>
          </a:p>
        </p:txBody>
      </p:sp>
    </p:spTree>
    <p:extLst>
      <p:ext uri="{BB962C8B-B14F-4D97-AF65-F5344CB8AC3E}">
        <p14:creationId xmlns:p14="http://schemas.microsoft.com/office/powerpoint/2010/main" val="35300020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23</a:t>
            </a:fld>
            <a:endParaRPr lang="zh-CN" altLang="en-US"/>
          </a:p>
        </p:txBody>
      </p:sp>
    </p:spTree>
    <p:extLst>
      <p:ext uri="{BB962C8B-B14F-4D97-AF65-F5344CB8AC3E}">
        <p14:creationId xmlns:p14="http://schemas.microsoft.com/office/powerpoint/2010/main" val="299908036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24</a:t>
            </a:fld>
            <a:endParaRPr lang="zh-CN" altLang="en-US"/>
          </a:p>
        </p:txBody>
      </p:sp>
    </p:spTree>
    <p:extLst>
      <p:ext uri="{BB962C8B-B14F-4D97-AF65-F5344CB8AC3E}">
        <p14:creationId xmlns:p14="http://schemas.microsoft.com/office/powerpoint/2010/main" val="364359021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25</a:t>
            </a:fld>
            <a:endParaRPr lang="zh-CN" altLang="en-US"/>
          </a:p>
        </p:txBody>
      </p:sp>
    </p:spTree>
    <p:extLst>
      <p:ext uri="{BB962C8B-B14F-4D97-AF65-F5344CB8AC3E}">
        <p14:creationId xmlns:p14="http://schemas.microsoft.com/office/powerpoint/2010/main" val="218032628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26</a:t>
            </a:fld>
            <a:endParaRPr lang="zh-CN" altLang="en-US"/>
          </a:p>
        </p:txBody>
      </p:sp>
    </p:spTree>
    <p:extLst>
      <p:ext uri="{BB962C8B-B14F-4D97-AF65-F5344CB8AC3E}">
        <p14:creationId xmlns:p14="http://schemas.microsoft.com/office/powerpoint/2010/main" val="19579702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a:t>
            </a:fld>
            <a:endParaRPr lang="zh-CN" altLang="en-US"/>
          </a:p>
        </p:txBody>
      </p:sp>
    </p:spTree>
    <p:extLst>
      <p:ext uri="{BB962C8B-B14F-4D97-AF65-F5344CB8AC3E}">
        <p14:creationId xmlns:p14="http://schemas.microsoft.com/office/powerpoint/2010/main" val="15927828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27</a:t>
            </a:fld>
            <a:endParaRPr lang="zh-CN" altLang="en-US"/>
          </a:p>
        </p:txBody>
      </p:sp>
    </p:spTree>
    <p:extLst>
      <p:ext uri="{BB962C8B-B14F-4D97-AF65-F5344CB8AC3E}">
        <p14:creationId xmlns:p14="http://schemas.microsoft.com/office/powerpoint/2010/main" val="41296362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29</a:t>
            </a:fld>
            <a:endParaRPr lang="zh-CN" altLang="en-US"/>
          </a:p>
        </p:txBody>
      </p:sp>
    </p:spTree>
    <p:extLst>
      <p:ext uri="{BB962C8B-B14F-4D97-AF65-F5344CB8AC3E}">
        <p14:creationId xmlns:p14="http://schemas.microsoft.com/office/powerpoint/2010/main" val="71046446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30</a:t>
            </a:fld>
            <a:endParaRPr lang="zh-CN" altLang="en-US"/>
          </a:p>
        </p:txBody>
      </p:sp>
    </p:spTree>
    <p:extLst>
      <p:ext uri="{BB962C8B-B14F-4D97-AF65-F5344CB8AC3E}">
        <p14:creationId xmlns:p14="http://schemas.microsoft.com/office/powerpoint/2010/main" val="390534488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31</a:t>
            </a:fld>
            <a:endParaRPr lang="zh-CN" altLang="en-US"/>
          </a:p>
        </p:txBody>
      </p:sp>
    </p:spTree>
    <p:extLst>
      <p:ext uri="{BB962C8B-B14F-4D97-AF65-F5344CB8AC3E}">
        <p14:creationId xmlns:p14="http://schemas.microsoft.com/office/powerpoint/2010/main" val="13877435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33</a:t>
            </a:fld>
            <a:endParaRPr lang="zh-CN" altLang="en-US"/>
          </a:p>
        </p:txBody>
      </p:sp>
    </p:spTree>
    <p:extLst>
      <p:ext uri="{BB962C8B-B14F-4D97-AF65-F5344CB8AC3E}">
        <p14:creationId xmlns:p14="http://schemas.microsoft.com/office/powerpoint/2010/main" val="415261703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35</a:t>
            </a:fld>
            <a:endParaRPr lang="zh-CN" altLang="en-US"/>
          </a:p>
        </p:txBody>
      </p:sp>
    </p:spTree>
    <p:extLst>
      <p:ext uri="{BB962C8B-B14F-4D97-AF65-F5344CB8AC3E}">
        <p14:creationId xmlns:p14="http://schemas.microsoft.com/office/powerpoint/2010/main" val="15820476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36</a:t>
            </a:fld>
            <a:endParaRPr lang="zh-CN" altLang="en-US"/>
          </a:p>
        </p:txBody>
      </p:sp>
    </p:spTree>
    <p:extLst>
      <p:ext uri="{BB962C8B-B14F-4D97-AF65-F5344CB8AC3E}">
        <p14:creationId xmlns:p14="http://schemas.microsoft.com/office/powerpoint/2010/main" val="39569917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37</a:t>
            </a:fld>
            <a:endParaRPr lang="zh-CN" altLang="en-US"/>
          </a:p>
        </p:txBody>
      </p:sp>
    </p:spTree>
    <p:extLst>
      <p:ext uri="{BB962C8B-B14F-4D97-AF65-F5344CB8AC3E}">
        <p14:creationId xmlns:p14="http://schemas.microsoft.com/office/powerpoint/2010/main" val="426217203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39</a:t>
            </a:fld>
            <a:endParaRPr lang="zh-CN" altLang="en-US"/>
          </a:p>
        </p:txBody>
      </p:sp>
    </p:spTree>
    <p:extLst>
      <p:ext uri="{BB962C8B-B14F-4D97-AF65-F5344CB8AC3E}">
        <p14:creationId xmlns:p14="http://schemas.microsoft.com/office/powerpoint/2010/main" val="35432707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40</a:t>
            </a:fld>
            <a:endParaRPr lang="zh-CN" altLang="en-US"/>
          </a:p>
        </p:txBody>
      </p:sp>
    </p:spTree>
    <p:extLst>
      <p:ext uri="{BB962C8B-B14F-4D97-AF65-F5344CB8AC3E}">
        <p14:creationId xmlns:p14="http://schemas.microsoft.com/office/powerpoint/2010/main" val="26357482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a:t>
            </a:fld>
            <a:endParaRPr lang="zh-CN" altLang="en-US"/>
          </a:p>
        </p:txBody>
      </p:sp>
    </p:spTree>
    <p:extLst>
      <p:ext uri="{BB962C8B-B14F-4D97-AF65-F5344CB8AC3E}">
        <p14:creationId xmlns:p14="http://schemas.microsoft.com/office/powerpoint/2010/main" val="74881843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41</a:t>
            </a:fld>
            <a:endParaRPr lang="zh-CN" altLang="en-US"/>
          </a:p>
        </p:txBody>
      </p:sp>
    </p:spTree>
    <p:extLst>
      <p:ext uri="{BB962C8B-B14F-4D97-AF65-F5344CB8AC3E}">
        <p14:creationId xmlns:p14="http://schemas.microsoft.com/office/powerpoint/2010/main" val="305990735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42</a:t>
            </a:fld>
            <a:endParaRPr lang="zh-CN" altLang="en-US"/>
          </a:p>
        </p:txBody>
      </p:sp>
    </p:spTree>
    <p:extLst>
      <p:ext uri="{BB962C8B-B14F-4D97-AF65-F5344CB8AC3E}">
        <p14:creationId xmlns:p14="http://schemas.microsoft.com/office/powerpoint/2010/main" val="25753328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43</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45</a:t>
            </a:fld>
            <a:endParaRPr lang="zh-CN" altLang="en-US"/>
          </a:p>
        </p:txBody>
      </p:sp>
    </p:spTree>
    <p:extLst>
      <p:ext uri="{BB962C8B-B14F-4D97-AF65-F5344CB8AC3E}">
        <p14:creationId xmlns:p14="http://schemas.microsoft.com/office/powerpoint/2010/main" val="140976667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46</a:t>
            </a:fld>
            <a:endParaRPr lang="zh-CN" altLang="en-US"/>
          </a:p>
        </p:txBody>
      </p:sp>
    </p:spTree>
    <p:extLst>
      <p:ext uri="{BB962C8B-B14F-4D97-AF65-F5344CB8AC3E}">
        <p14:creationId xmlns:p14="http://schemas.microsoft.com/office/powerpoint/2010/main" val="346497693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47</a:t>
            </a:fld>
            <a:endParaRPr lang="zh-CN" altLang="en-US"/>
          </a:p>
        </p:txBody>
      </p:sp>
    </p:spTree>
    <p:extLst>
      <p:ext uri="{BB962C8B-B14F-4D97-AF65-F5344CB8AC3E}">
        <p14:creationId xmlns:p14="http://schemas.microsoft.com/office/powerpoint/2010/main" val="36190242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48</a:t>
            </a:fld>
            <a:endParaRPr lang="zh-CN" altLang="en-US"/>
          </a:p>
        </p:txBody>
      </p:sp>
    </p:spTree>
    <p:extLst>
      <p:ext uri="{BB962C8B-B14F-4D97-AF65-F5344CB8AC3E}">
        <p14:creationId xmlns:p14="http://schemas.microsoft.com/office/powerpoint/2010/main" val="3222412529"/>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49</a:t>
            </a:fld>
            <a:endParaRPr lang="zh-CN" altLang="en-US"/>
          </a:p>
        </p:txBody>
      </p:sp>
    </p:spTree>
    <p:extLst>
      <p:ext uri="{BB962C8B-B14F-4D97-AF65-F5344CB8AC3E}">
        <p14:creationId xmlns:p14="http://schemas.microsoft.com/office/powerpoint/2010/main" val="197366891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51</a:t>
            </a:fld>
            <a:endParaRPr lang="zh-CN" altLang="en-US"/>
          </a:p>
        </p:txBody>
      </p:sp>
    </p:spTree>
    <p:extLst>
      <p:ext uri="{BB962C8B-B14F-4D97-AF65-F5344CB8AC3E}">
        <p14:creationId xmlns:p14="http://schemas.microsoft.com/office/powerpoint/2010/main" val="263488696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53</a:t>
            </a:fld>
            <a:endParaRPr lang="zh-CN" altLang="en-US"/>
          </a:p>
        </p:txBody>
      </p:sp>
    </p:spTree>
    <p:extLst>
      <p:ext uri="{BB962C8B-B14F-4D97-AF65-F5344CB8AC3E}">
        <p14:creationId xmlns:p14="http://schemas.microsoft.com/office/powerpoint/2010/main" val="175552357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a:t>
            </a:fld>
            <a:endParaRPr lang="zh-CN" altLang="en-US"/>
          </a:p>
        </p:txBody>
      </p:sp>
    </p:spTree>
    <p:extLst>
      <p:ext uri="{BB962C8B-B14F-4D97-AF65-F5344CB8AC3E}">
        <p14:creationId xmlns:p14="http://schemas.microsoft.com/office/powerpoint/2010/main" val="335741544"/>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54</a:t>
            </a:fld>
            <a:endParaRPr lang="zh-CN" altLang="en-US"/>
          </a:p>
        </p:txBody>
      </p:sp>
    </p:spTree>
    <p:extLst>
      <p:ext uri="{BB962C8B-B14F-4D97-AF65-F5344CB8AC3E}">
        <p14:creationId xmlns:p14="http://schemas.microsoft.com/office/powerpoint/2010/main" val="361552558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55</a:t>
            </a:fld>
            <a:endParaRPr lang="zh-CN" altLang="en-US"/>
          </a:p>
        </p:txBody>
      </p:sp>
    </p:spTree>
    <p:extLst>
      <p:ext uri="{BB962C8B-B14F-4D97-AF65-F5344CB8AC3E}">
        <p14:creationId xmlns:p14="http://schemas.microsoft.com/office/powerpoint/2010/main" val="36349922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56</a:t>
            </a:fld>
            <a:endParaRPr lang="zh-CN" altLang="en-US"/>
          </a:p>
        </p:txBody>
      </p:sp>
    </p:spTree>
    <p:extLst>
      <p:ext uri="{BB962C8B-B14F-4D97-AF65-F5344CB8AC3E}">
        <p14:creationId xmlns:p14="http://schemas.microsoft.com/office/powerpoint/2010/main" val="324075822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57</a:t>
            </a:fld>
            <a:endParaRPr lang="zh-CN" altLang="en-US"/>
          </a:p>
        </p:txBody>
      </p:sp>
    </p:spTree>
    <p:extLst>
      <p:ext uri="{BB962C8B-B14F-4D97-AF65-F5344CB8AC3E}">
        <p14:creationId xmlns:p14="http://schemas.microsoft.com/office/powerpoint/2010/main" val="9369440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58</a:t>
            </a:fld>
            <a:endParaRPr lang="zh-CN" altLang="en-US"/>
          </a:p>
        </p:txBody>
      </p:sp>
    </p:spTree>
    <p:extLst>
      <p:ext uri="{BB962C8B-B14F-4D97-AF65-F5344CB8AC3E}">
        <p14:creationId xmlns:p14="http://schemas.microsoft.com/office/powerpoint/2010/main" val="3420814264"/>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59</a:t>
            </a:fld>
            <a:endParaRPr lang="zh-CN" altLang="en-US"/>
          </a:p>
        </p:txBody>
      </p:sp>
    </p:spTree>
    <p:extLst>
      <p:ext uri="{BB962C8B-B14F-4D97-AF65-F5344CB8AC3E}">
        <p14:creationId xmlns:p14="http://schemas.microsoft.com/office/powerpoint/2010/main" val="1821419358"/>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61</a:t>
            </a:fld>
            <a:endParaRPr lang="zh-CN" altLang="en-US"/>
          </a:p>
        </p:txBody>
      </p:sp>
    </p:spTree>
    <p:extLst>
      <p:ext uri="{BB962C8B-B14F-4D97-AF65-F5344CB8AC3E}">
        <p14:creationId xmlns:p14="http://schemas.microsoft.com/office/powerpoint/2010/main" val="249372692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62</a:t>
            </a:fld>
            <a:endParaRPr lang="zh-CN" altLang="en-US"/>
          </a:p>
        </p:txBody>
      </p:sp>
    </p:spTree>
    <p:extLst>
      <p:ext uri="{BB962C8B-B14F-4D97-AF65-F5344CB8AC3E}">
        <p14:creationId xmlns:p14="http://schemas.microsoft.com/office/powerpoint/2010/main" val="213436205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64</a:t>
            </a:fld>
            <a:endParaRPr lang="zh-CN" altLang="en-US"/>
          </a:p>
        </p:txBody>
      </p:sp>
    </p:spTree>
    <p:extLst>
      <p:ext uri="{BB962C8B-B14F-4D97-AF65-F5344CB8AC3E}">
        <p14:creationId xmlns:p14="http://schemas.microsoft.com/office/powerpoint/2010/main" val="236135029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66</a:t>
            </a:fld>
            <a:endParaRPr lang="zh-CN" altLang="en-US"/>
          </a:p>
        </p:txBody>
      </p:sp>
    </p:spTree>
    <p:extLst>
      <p:ext uri="{BB962C8B-B14F-4D97-AF65-F5344CB8AC3E}">
        <p14:creationId xmlns:p14="http://schemas.microsoft.com/office/powerpoint/2010/main" val="109759470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a:t>
            </a:fld>
            <a:endParaRPr lang="zh-CN" altLang="en-US"/>
          </a:p>
        </p:txBody>
      </p:sp>
    </p:spTree>
    <p:extLst>
      <p:ext uri="{BB962C8B-B14F-4D97-AF65-F5344CB8AC3E}">
        <p14:creationId xmlns:p14="http://schemas.microsoft.com/office/powerpoint/2010/main" val="221952999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68</a:t>
            </a:fld>
            <a:endParaRPr lang="zh-CN" altLang="en-US"/>
          </a:p>
        </p:txBody>
      </p:sp>
    </p:spTree>
    <p:extLst>
      <p:ext uri="{BB962C8B-B14F-4D97-AF65-F5344CB8AC3E}">
        <p14:creationId xmlns:p14="http://schemas.microsoft.com/office/powerpoint/2010/main" val="39543117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69</a:t>
            </a:fld>
            <a:endParaRPr lang="zh-CN" altLang="en-US"/>
          </a:p>
        </p:txBody>
      </p:sp>
    </p:spTree>
    <p:extLst>
      <p:ext uri="{BB962C8B-B14F-4D97-AF65-F5344CB8AC3E}">
        <p14:creationId xmlns:p14="http://schemas.microsoft.com/office/powerpoint/2010/main" val="2718503667"/>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70</a:t>
            </a:fld>
            <a:endParaRPr lang="zh-CN" altLang="en-US"/>
          </a:p>
        </p:txBody>
      </p:sp>
    </p:spTree>
    <p:extLst>
      <p:ext uri="{BB962C8B-B14F-4D97-AF65-F5344CB8AC3E}">
        <p14:creationId xmlns:p14="http://schemas.microsoft.com/office/powerpoint/2010/main" val="3150893787"/>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71</a:t>
            </a:fld>
            <a:endParaRPr lang="zh-CN" altLang="en-US"/>
          </a:p>
        </p:txBody>
      </p:sp>
    </p:spTree>
    <p:extLst>
      <p:ext uri="{BB962C8B-B14F-4D97-AF65-F5344CB8AC3E}">
        <p14:creationId xmlns:p14="http://schemas.microsoft.com/office/powerpoint/2010/main" val="117260397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73</a:t>
            </a:fld>
            <a:endParaRPr lang="zh-CN" altLang="en-US"/>
          </a:p>
        </p:txBody>
      </p:sp>
    </p:spTree>
    <p:extLst>
      <p:ext uri="{BB962C8B-B14F-4D97-AF65-F5344CB8AC3E}">
        <p14:creationId xmlns:p14="http://schemas.microsoft.com/office/powerpoint/2010/main" val="10020577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74</a:t>
            </a:fld>
            <a:endParaRPr lang="zh-CN" altLang="en-US"/>
          </a:p>
        </p:txBody>
      </p:sp>
    </p:spTree>
    <p:extLst>
      <p:ext uri="{BB962C8B-B14F-4D97-AF65-F5344CB8AC3E}">
        <p14:creationId xmlns:p14="http://schemas.microsoft.com/office/powerpoint/2010/main" val="1157202778"/>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76</a:t>
            </a:fld>
            <a:endParaRPr lang="zh-CN" altLang="en-US"/>
          </a:p>
        </p:txBody>
      </p:sp>
    </p:spTree>
    <p:extLst>
      <p:ext uri="{BB962C8B-B14F-4D97-AF65-F5344CB8AC3E}">
        <p14:creationId xmlns:p14="http://schemas.microsoft.com/office/powerpoint/2010/main" val="9062151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77</a:t>
            </a:fld>
            <a:endParaRPr lang="zh-CN" altLang="en-US"/>
          </a:p>
        </p:txBody>
      </p:sp>
    </p:spTree>
    <p:extLst>
      <p:ext uri="{BB962C8B-B14F-4D97-AF65-F5344CB8AC3E}">
        <p14:creationId xmlns:p14="http://schemas.microsoft.com/office/powerpoint/2010/main" val="72248461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78</a:t>
            </a:fld>
            <a:endParaRPr lang="zh-CN" altLang="en-US"/>
          </a:p>
        </p:txBody>
      </p:sp>
    </p:spTree>
    <p:extLst>
      <p:ext uri="{BB962C8B-B14F-4D97-AF65-F5344CB8AC3E}">
        <p14:creationId xmlns:p14="http://schemas.microsoft.com/office/powerpoint/2010/main" val="2701963685"/>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80</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a:t>
            </a:fld>
            <a:endParaRPr lang="zh-CN" altLang="en-US"/>
          </a:p>
        </p:txBody>
      </p:sp>
    </p:spTree>
    <p:extLst>
      <p:ext uri="{BB962C8B-B14F-4D97-AF65-F5344CB8AC3E}">
        <p14:creationId xmlns:p14="http://schemas.microsoft.com/office/powerpoint/2010/main" val="316777118"/>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81</a:t>
            </a:fld>
            <a:endParaRPr lang="zh-CN" altLang="en-US"/>
          </a:p>
        </p:txBody>
      </p:sp>
    </p:spTree>
    <p:extLst>
      <p:ext uri="{BB962C8B-B14F-4D97-AF65-F5344CB8AC3E}">
        <p14:creationId xmlns:p14="http://schemas.microsoft.com/office/powerpoint/2010/main" val="2859425215"/>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82</a:t>
            </a:fld>
            <a:endParaRPr lang="zh-CN" altLang="en-US"/>
          </a:p>
        </p:txBody>
      </p:sp>
    </p:spTree>
    <p:extLst>
      <p:ext uri="{BB962C8B-B14F-4D97-AF65-F5344CB8AC3E}">
        <p14:creationId xmlns:p14="http://schemas.microsoft.com/office/powerpoint/2010/main" val="268513913"/>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84</a:t>
            </a:fld>
            <a:endParaRPr lang="zh-CN" altLang="en-US"/>
          </a:p>
        </p:txBody>
      </p:sp>
    </p:spTree>
    <p:extLst>
      <p:ext uri="{BB962C8B-B14F-4D97-AF65-F5344CB8AC3E}">
        <p14:creationId xmlns:p14="http://schemas.microsoft.com/office/powerpoint/2010/main" val="429400506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85</a:t>
            </a:fld>
            <a:endParaRPr lang="zh-CN" altLang="en-US"/>
          </a:p>
        </p:txBody>
      </p:sp>
    </p:spTree>
    <p:extLst>
      <p:ext uri="{BB962C8B-B14F-4D97-AF65-F5344CB8AC3E}">
        <p14:creationId xmlns:p14="http://schemas.microsoft.com/office/powerpoint/2010/main" val="169015632"/>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87</a:t>
            </a:fld>
            <a:endParaRPr lang="zh-CN" altLang="en-US"/>
          </a:p>
        </p:txBody>
      </p:sp>
    </p:spTree>
    <p:extLst>
      <p:ext uri="{BB962C8B-B14F-4D97-AF65-F5344CB8AC3E}">
        <p14:creationId xmlns:p14="http://schemas.microsoft.com/office/powerpoint/2010/main" val="3193750560"/>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88</a:t>
            </a:fld>
            <a:endParaRPr lang="zh-CN" altLang="en-US"/>
          </a:p>
        </p:txBody>
      </p:sp>
    </p:spTree>
    <p:extLst>
      <p:ext uri="{BB962C8B-B14F-4D97-AF65-F5344CB8AC3E}">
        <p14:creationId xmlns:p14="http://schemas.microsoft.com/office/powerpoint/2010/main" val="292047110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89</a:t>
            </a:fld>
            <a:endParaRPr lang="zh-CN" altLang="en-US"/>
          </a:p>
        </p:txBody>
      </p:sp>
    </p:spTree>
    <p:extLst>
      <p:ext uri="{BB962C8B-B14F-4D97-AF65-F5344CB8AC3E}">
        <p14:creationId xmlns:p14="http://schemas.microsoft.com/office/powerpoint/2010/main" val="99528796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90</a:t>
            </a:fld>
            <a:endParaRPr lang="zh-CN" altLang="en-US"/>
          </a:p>
        </p:txBody>
      </p:sp>
    </p:spTree>
    <p:extLst>
      <p:ext uri="{BB962C8B-B14F-4D97-AF65-F5344CB8AC3E}">
        <p14:creationId xmlns:p14="http://schemas.microsoft.com/office/powerpoint/2010/main" val="132606224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92</a:t>
            </a:fld>
            <a:endParaRPr lang="zh-CN" altLang="en-US"/>
          </a:p>
        </p:txBody>
      </p:sp>
    </p:spTree>
    <p:extLst>
      <p:ext uri="{BB962C8B-B14F-4D97-AF65-F5344CB8AC3E}">
        <p14:creationId xmlns:p14="http://schemas.microsoft.com/office/powerpoint/2010/main" val="223383301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93</a:t>
            </a:fld>
            <a:endParaRPr lang="zh-CN" altLang="en-US"/>
          </a:p>
        </p:txBody>
      </p:sp>
    </p:spTree>
    <p:extLst>
      <p:ext uri="{BB962C8B-B14F-4D97-AF65-F5344CB8AC3E}">
        <p14:creationId xmlns:p14="http://schemas.microsoft.com/office/powerpoint/2010/main" val="148203223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13</a:t>
            </a:fld>
            <a:endParaRPr lang="zh-CN" altLang="en-US"/>
          </a:p>
        </p:txBody>
      </p:sp>
    </p:spTree>
    <p:extLst>
      <p:ext uri="{BB962C8B-B14F-4D97-AF65-F5344CB8AC3E}">
        <p14:creationId xmlns:p14="http://schemas.microsoft.com/office/powerpoint/2010/main" val="1634704023"/>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94</a:t>
            </a:fld>
            <a:endParaRPr lang="zh-CN" altLang="en-US"/>
          </a:p>
        </p:txBody>
      </p:sp>
    </p:spTree>
    <p:extLst>
      <p:ext uri="{BB962C8B-B14F-4D97-AF65-F5344CB8AC3E}">
        <p14:creationId xmlns:p14="http://schemas.microsoft.com/office/powerpoint/2010/main" val="238428299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95</a:t>
            </a:fld>
            <a:endParaRPr lang="zh-CN" altLang="en-US"/>
          </a:p>
        </p:txBody>
      </p:sp>
    </p:spTree>
    <p:extLst>
      <p:ext uri="{BB962C8B-B14F-4D97-AF65-F5344CB8AC3E}">
        <p14:creationId xmlns:p14="http://schemas.microsoft.com/office/powerpoint/2010/main" val="1658436855"/>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96</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98</a:t>
            </a:fld>
            <a:endParaRPr lang="zh-CN" altLang="en-US"/>
          </a:p>
        </p:txBody>
      </p:sp>
    </p:spTree>
    <p:extLst>
      <p:ext uri="{BB962C8B-B14F-4D97-AF65-F5344CB8AC3E}">
        <p14:creationId xmlns:p14="http://schemas.microsoft.com/office/powerpoint/2010/main" val="2418489449"/>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99</a:t>
            </a:fld>
            <a:endParaRPr lang="zh-CN" altLang="en-US"/>
          </a:p>
        </p:txBody>
      </p:sp>
    </p:spTree>
    <p:extLst>
      <p:ext uri="{BB962C8B-B14F-4D97-AF65-F5344CB8AC3E}">
        <p14:creationId xmlns:p14="http://schemas.microsoft.com/office/powerpoint/2010/main" val="4146863567"/>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101</a:t>
            </a:fld>
            <a:endParaRPr lang="zh-CN" altLang="en-US"/>
          </a:p>
        </p:txBody>
      </p:sp>
    </p:spTree>
    <p:extLst>
      <p:ext uri="{BB962C8B-B14F-4D97-AF65-F5344CB8AC3E}">
        <p14:creationId xmlns:p14="http://schemas.microsoft.com/office/powerpoint/2010/main" val="199618191"/>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102</a:t>
            </a:fld>
            <a:endParaRPr lang="zh-CN" altLang="en-US"/>
          </a:p>
        </p:txBody>
      </p:sp>
    </p:spTree>
    <p:extLst>
      <p:ext uri="{BB962C8B-B14F-4D97-AF65-F5344CB8AC3E}">
        <p14:creationId xmlns:p14="http://schemas.microsoft.com/office/powerpoint/2010/main" val="2913377358"/>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103</a:t>
            </a:fld>
            <a:endParaRPr lang="zh-CN" altLang="en-US"/>
          </a:p>
        </p:txBody>
      </p:sp>
    </p:spTree>
    <p:extLst>
      <p:ext uri="{BB962C8B-B14F-4D97-AF65-F5344CB8AC3E}">
        <p14:creationId xmlns:p14="http://schemas.microsoft.com/office/powerpoint/2010/main" val="270211708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104</a:t>
            </a:fld>
            <a:endParaRPr lang="zh-CN" altLang="en-US"/>
          </a:p>
        </p:txBody>
      </p:sp>
    </p:spTree>
    <p:extLst>
      <p:ext uri="{BB962C8B-B14F-4D97-AF65-F5344CB8AC3E}">
        <p14:creationId xmlns:p14="http://schemas.microsoft.com/office/powerpoint/2010/main" val="67040147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105</a:t>
            </a:fld>
            <a:endParaRPr lang="zh-CN" altLang="en-US"/>
          </a:p>
        </p:txBody>
      </p:sp>
    </p:spTree>
    <p:extLst>
      <p:ext uri="{BB962C8B-B14F-4D97-AF65-F5344CB8AC3E}">
        <p14:creationId xmlns:p14="http://schemas.microsoft.com/office/powerpoint/2010/main" val="3701013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14</a:t>
            </a:fld>
            <a:endParaRPr lang="zh-CN" altLang="en-US"/>
          </a:p>
        </p:txBody>
      </p:sp>
    </p:spTree>
    <p:extLst>
      <p:ext uri="{BB962C8B-B14F-4D97-AF65-F5344CB8AC3E}">
        <p14:creationId xmlns:p14="http://schemas.microsoft.com/office/powerpoint/2010/main" val="38058948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106</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107</a:t>
            </a:fld>
            <a:endParaRPr lang="zh-CN" altLang="en-US"/>
          </a:p>
        </p:txBody>
      </p:sp>
    </p:spTree>
    <p:extLst>
      <p:ext uri="{BB962C8B-B14F-4D97-AF65-F5344CB8AC3E}">
        <p14:creationId xmlns:p14="http://schemas.microsoft.com/office/powerpoint/2010/main" val="632144851"/>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109</a:t>
            </a:fld>
            <a:endParaRPr lang="zh-CN" altLang="en-US"/>
          </a:p>
        </p:txBody>
      </p:sp>
    </p:spTree>
    <p:extLst>
      <p:ext uri="{BB962C8B-B14F-4D97-AF65-F5344CB8AC3E}">
        <p14:creationId xmlns:p14="http://schemas.microsoft.com/office/powerpoint/2010/main" val="2851274587"/>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110</a:t>
            </a:fld>
            <a:endParaRPr lang="zh-CN" altLang="en-US"/>
          </a:p>
        </p:txBody>
      </p:sp>
    </p:spTree>
    <p:extLst>
      <p:ext uri="{BB962C8B-B14F-4D97-AF65-F5344CB8AC3E}">
        <p14:creationId xmlns:p14="http://schemas.microsoft.com/office/powerpoint/2010/main" val="355428975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112</a:t>
            </a:fld>
            <a:endParaRPr lang="zh-CN" altLang="en-US"/>
          </a:p>
        </p:txBody>
      </p:sp>
    </p:spTree>
    <p:extLst>
      <p:ext uri="{BB962C8B-B14F-4D97-AF65-F5344CB8AC3E}">
        <p14:creationId xmlns:p14="http://schemas.microsoft.com/office/powerpoint/2010/main" val="3997760883"/>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113</a:t>
            </a:fld>
            <a:endParaRPr lang="zh-CN" altLang="en-US"/>
          </a:p>
        </p:txBody>
      </p:sp>
    </p:spTree>
    <p:extLst>
      <p:ext uri="{BB962C8B-B14F-4D97-AF65-F5344CB8AC3E}">
        <p14:creationId xmlns:p14="http://schemas.microsoft.com/office/powerpoint/2010/main" val="1357040678"/>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114</a:t>
            </a:fld>
            <a:endParaRPr lang="zh-CN" altLang="en-US"/>
          </a:p>
        </p:txBody>
      </p:sp>
    </p:spTree>
    <p:extLst>
      <p:ext uri="{BB962C8B-B14F-4D97-AF65-F5344CB8AC3E}">
        <p14:creationId xmlns:p14="http://schemas.microsoft.com/office/powerpoint/2010/main" val="2107606474"/>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115</a:t>
            </a:fld>
            <a:endParaRPr lang="zh-CN" altLang="en-US"/>
          </a:p>
        </p:txBody>
      </p:sp>
    </p:spTree>
    <p:extLst>
      <p:ext uri="{BB962C8B-B14F-4D97-AF65-F5344CB8AC3E}">
        <p14:creationId xmlns:p14="http://schemas.microsoft.com/office/powerpoint/2010/main" val="251691397"/>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116</a:t>
            </a:fld>
            <a:endParaRPr lang="zh-CN" altLang="en-US"/>
          </a:p>
        </p:txBody>
      </p:sp>
    </p:spTree>
    <p:extLst>
      <p:ext uri="{BB962C8B-B14F-4D97-AF65-F5344CB8AC3E}">
        <p14:creationId xmlns:p14="http://schemas.microsoft.com/office/powerpoint/2010/main" val="325295940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117</a:t>
            </a:fld>
            <a:endParaRPr lang="zh-CN" altLang="en-US"/>
          </a:p>
        </p:txBody>
      </p:sp>
    </p:spTree>
    <p:extLst>
      <p:ext uri="{BB962C8B-B14F-4D97-AF65-F5344CB8AC3E}">
        <p14:creationId xmlns:p14="http://schemas.microsoft.com/office/powerpoint/2010/main" val="23601328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16</a:t>
            </a:fld>
            <a:endParaRPr lang="zh-CN" altLang="en-US"/>
          </a:p>
        </p:txBody>
      </p:sp>
    </p:spTree>
    <p:extLst>
      <p:ext uri="{BB962C8B-B14F-4D97-AF65-F5344CB8AC3E}">
        <p14:creationId xmlns:p14="http://schemas.microsoft.com/office/powerpoint/2010/main" val="2361162576"/>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118</a:t>
            </a:fld>
            <a:endParaRPr lang="zh-CN" altLang="en-US"/>
          </a:p>
        </p:txBody>
      </p:sp>
    </p:spTree>
    <p:extLst>
      <p:ext uri="{BB962C8B-B14F-4D97-AF65-F5344CB8AC3E}">
        <p14:creationId xmlns:p14="http://schemas.microsoft.com/office/powerpoint/2010/main" val="575386732"/>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119</a:t>
            </a:fld>
            <a:endParaRPr lang="zh-CN" altLang="en-US"/>
          </a:p>
        </p:txBody>
      </p:sp>
    </p:spTree>
    <p:extLst>
      <p:ext uri="{BB962C8B-B14F-4D97-AF65-F5344CB8AC3E}">
        <p14:creationId xmlns:p14="http://schemas.microsoft.com/office/powerpoint/2010/main" val="1203865750"/>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121</a:t>
            </a:fld>
            <a:endParaRPr lang="zh-CN" altLang="en-US"/>
          </a:p>
        </p:txBody>
      </p:sp>
    </p:spTree>
    <p:extLst>
      <p:ext uri="{BB962C8B-B14F-4D97-AF65-F5344CB8AC3E}">
        <p14:creationId xmlns:p14="http://schemas.microsoft.com/office/powerpoint/2010/main" val="2850816379"/>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122</a:t>
            </a:fld>
            <a:endParaRPr lang="zh-CN" altLang="en-US"/>
          </a:p>
        </p:txBody>
      </p:sp>
    </p:spTree>
    <p:extLst>
      <p:ext uri="{BB962C8B-B14F-4D97-AF65-F5344CB8AC3E}">
        <p14:creationId xmlns:p14="http://schemas.microsoft.com/office/powerpoint/2010/main" val="3606468815"/>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FFAD18-B7FC-458D-A956-8FE0B71D8C16}" type="slidenum">
              <a:rPr lang="zh-CN" altLang="en-US" smtClean="0"/>
              <a:t>124</a:t>
            </a:fld>
            <a:endParaRPr lang="zh-CN" altLang="en-US"/>
          </a:p>
        </p:txBody>
      </p:sp>
    </p:spTree>
    <p:extLst>
      <p:ext uri="{BB962C8B-B14F-4D97-AF65-F5344CB8AC3E}">
        <p14:creationId xmlns:p14="http://schemas.microsoft.com/office/powerpoint/2010/main" val="1235514660"/>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125</a:t>
            </a:fld>
            <a:endParaRPr lang="zh-CN" altLang="en-US"/>
          </a:p>
        </p:txBody>
      </p:sp>
    </p:spTree>
    <p:extLst>
      <p:ext uri="{BB962C8B-B14F-4D97-AF65-F5344CB8AC3E}">
        <p14:creationId xmlns:p14="http://schemas.microsoft.com/office/powerpoint/2010/main" val="40306413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A646B-F117-4928-A8A2-1716300C34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81FEE-C1F4-469A-9E36-8F4601D2E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C8552C6-A02E-47D7-A268-DC48634E3532}"/>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2FA628B0-905E-46AF-9C51-C2B5AF892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B8A775-5E37-4409-A4E7-F0814E9F7A8A}"/>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623593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16F80-4702-44BD-867F-324A473EAB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2F0CDC5-CE5D-4691-97FD-895FAEEA2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E9BBA-8B26-464A-893C-B296D43FA6B0}"/>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34601B33-B587-4FB0-85AB-DDC1F4A34B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10712C-C969-4C2A-8ABC-CCD2466F869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96033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EEDC4F-CF6F-4F5A-B7D5-5DDA55C295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E88988E-73BA-47A0-9593-2824B50A451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CE60E4-1A17-46B8-BD11-6895D1EA9915}"/>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169CB261-00A7-4DFD-8566-0F34AD0B2F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1146E0-61EB-40A0-AEB0-9AAA4858CF39}"/>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834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9B327-6DC4-489C-A130-8CF667D3CD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6EB504-E0E5-46C5-B6D0-95B1660E27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30CF13-8903-4992-88F7-C55D7F4E7C48}"/>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3C41C592-991D-4A88-81B0-FA07E26D1C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A61AE-DFB6-4E40-B78C-76E64498C698}"/>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19282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EF327-DE46-4FD7-851C-CAD5A20AC8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308B61-6FAC-4108-97CC-3ACD182B9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E0CB1DC-8355-42C5-AF00-8E36F02E523B}"/>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9DA65AD0-D1B3-49A8-9F94-E603B5BA18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33DBE1-743B-438D-92D3-E40E206ACF1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1713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A7060-857A-4930-832C-C09BFD4FCF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7FF8F7-2B15-4A01-A575-53845FA96B4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9701E7A-8C68-4E20-A803-855BD0F40B8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C615B9C-5EC5-4D9B-B5D9-BB2972780CF4}"/>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E22F8F48-9F51-4F97-9DA9-9E015ACE48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A7C295-EAAA-41B7-986C-D8AFF63FDDD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90777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F4CDC-4DFE-4DB1-972E-CE28FCB9A1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09ECFB-135A-4BF2-82FE-C09909424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4914377-BA6A-4199-BDEB-7EFD3B82FC7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A16539-559F-474B-992A-1331A0355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C14912-C4A7-47EF-A8EC-B0F50FA654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1CC34F-E9B9-4EFD-A3C4-0BA19D4EA5A9}"/>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8" name="页脚占位符 7">
            <a:extLst>
              <a:ext uri="{FF2B5EF4-FFF2-40B4-BE49-F238E27FC236}">
                <a16:creationId xmlns:a16="http://schemas.microsoft.com/office/drawing/2014/main" id="{A0306A62-EAF9-495D-B60F-8B898B61FE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351980E-AD6D-4890-B2E1-61420E5AAAF7}"/>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78240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66452-93AB-427B-9625-F906CB897E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FD17F3-7053-4148-800C-FB4B3C05E044}"/>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4" name="页脚占位符 3">
            <a:extLst>
              <a:ext uri="{FF2B5EF4-FFF2-40B4-BE49-F238E27FC236}">
                <a16:creationId xmlns:a16="http://schemas.microsoft.com/office/drawing/2014/main" id="{66709179-9F05-4ED9-898C-DD1E14C4EE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DE3C05-79FC-42A5-B9A2-AC8CCD3D26A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04659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3BF4A8C-F0F4-41A6-BF41-876FEF21AB89}"/>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3" name="页脚占位符 2">
            <a:extLst>
              <a:ext uri="{FF2B5EF4-FFF2-40B4-BE49-F238E27FC236}">
                <a16:creationId xmlns:a16="http://schemas.microsoft.com/office/drawing/2014/main" id="{5F4BE2DC-A408-49B2-A4F8-EE9769AFFE7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A16DA8-302B-4AE1-AF88-B9CFFEEEBABF}"/>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67390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40FE9-4853-4B02-9ACB-5CAF188470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8361D0-290C-442A-8B44-B0642C42D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AEF0013-B4AF-4C3C-AB98-C192E7C39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A2650F-35B1-4222-8E3D-55C4DBD2B6F3}"/>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D6E7498D-7297-4B92-A228-86A6C90602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A8D0AA-D078-408B-B714-3CE8EF0C9B60}"/>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50467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FEBB0-8B3B-410D-A075-42A14BE621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37B9B3-435A-479F-8455-3BFE235CA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B4E751-9289-4C4E-9418-EE2ED45DD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7B3CBA-A6F8-46D2-B8FE-0FCC383C9458}"/>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7364EF54-A7CA-4392-9234-4DDE22D719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F75E53-F65D-44C7-939C-A76A1D47C7C1}"/>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49711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24FEF5-80E6-49C9-85D6-2BC478298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2EAF9174-E843-4ABD-B37E-7C4FA3D212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DB30D1-E683-4A0D-B10E-812E5E4C65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2E056DC2-E1F5-4995-85FF-140FC7BF9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D04F22-1EEB-4F3C-8EF1-26E3E5B27B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900243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印品天逸黑" panose="02000500000000000000" pitchFamily="2" charset="-122"/>
          <a:ea typeface="印品天逸黑" panose="02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1.jpeg"/></Relationships>
</file>

<file path=ppt/slides/_rels/slide10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8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10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81.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99.png"/></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image" Target="../media/image1.jpeg"/></Relationships>
</file>

<file path=ppt/slides/_rels/slide109.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110.xml.rels><?xml version="1.0" encoding="UTF-8" standalone="yes"?>
<Relationships xmlns="http://schemas.openxmlformats.org/package/2006/relationships"><Relationship Id="rId3" Type="http://schemas.openxmlformats.org/officeDocument/2006/relationships/image" Target="../media/image102.jpg"/><Relationship Id="rId2" Type="http://schemas.openxmlformats.org/officeDocument/2006/relationships/notesSlide" Target="../notesSlides/notesSlide83.xml"/><Relationship Id="rId1" Type="http://schemas.openxmlformats.org/officeDocument/2006/relationships/slideLayout" Target="../slideLayouts/slideLayout2.xml"/><Relationship Id="rId5" Type="http://schemas.openxmlformats.org/officeDocument/2006/relationships/image" Target="../media/image104.jpg"/><Relationship Id="rId4" Type="http://schemas.openxmlformats.org/officeDocument/2006/relationships/image" Target="../media/image103.jpg"/></Relationships>
</file>

<file path=ppt/slides/_rels/slide1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image" Target="../media/image1.jpeg"/></Relationships>
</file>

<file path=ppt/slides/_rels/slide112.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84.xml"/><Relationship Id="rId1" Type="http://schemas.openxmlformats.org/officeDocument/2006/relationships/slideLayout" Target="../slideLayouts/slideLayout2.xml"/><Relationship Id="rId4" Type="http://schemas.openxmlformats.org/officeDocument/2006/relationships/image" Target="../media/image106.png"/></Relationships>
</file>

<file path=ppt/slides/_rels/slide113.xml.rels><?xml version="1.0" encoding="UTF-8" standalone="yes"?>
<Relationships xmlns="http://schemas.openxmlformats.org/package/2006/relationships"><Relationship Id="rId3" Type="http://schemas.openxmlformats.org/officeDocument/2006/relationships/image" Target="../media/image107.png"/><Relationship Id="rId2" Type="http://schemas.openxmlformats.org/officeDocument/2006/relationships/notesSlide" Target="../notesSlides/notesSlide85.xml"/><Relationship Id="rId1" Type="http://schemas.openxmlformats.org/officeDocument/2006/relationships/slideLayout" Target="../slideLayouts/slideLayout2.xml"/><Relationship Id="rId4" Type="http://schemas.openxmlformats.org/officeDocument/2006/relationships/image" Target="../media/image108.png"/></Relationships>
</file>

<file path=ppt/slides/_rels/slide114.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notesSlide" Target="../notesSlides/notesSlide86.xml"/><Relationship Id="rId1" Type="http://schemas.openxmlformats.org/officeDocument/2006/relationships/slideLayout" Target="../slideLayouts/slideLayout2.xml"/><Relationship Id="rId4" Type="http://schemas.openxmlformats.org/officeDocument/2006/relationships/image" Target="../media/image110.png"/></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1.jpeg"/></Relationships>
</file>

<file path=ppt/slides/_rels/slide1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image" Target="../media/image1.jpeg"/></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notesSlide" Target="../notesSlides/notesSlide93.xml"/><Relationship Id="rId1" Type="http://schemas.openxmlformats.org/officeDocument/2006/relationships/slideLayout" Target="../slideLayouts/slideLayout2.xml"/><Relationship Id="rId4" Type="http://schemas.openxmlformats.org/officeDocument/2006/relationships/image" Target="../media/image112.png"/></Relationships>
</file>

<file path=ppt/slides/_rels/slide12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image" Target="../media/image1.jpeg"/></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1.jpeg"/></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jpeg"/></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1.jpeg"/></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1.jpeg"/></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1.jpeg"/></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3.png"/><Relationship Id="rId4" Type="http://schemas.openxmlformats.org/officeDocument/2006/relationships/image" Target="../media/image42.png"/></Relationships>
</file>

<file path=ppt/slides/_rels/slide4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1.jpeg"/></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1.jpe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1.jpeg"/></Relationships>
</file>

<file path=ppt/slides/_rels/slide5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1.jpeg"/></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1.jpeg"/></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jpeg"/></Relationships>
</file>

<file path=ppt/slides/_rels/slide6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71.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image" Target="../media/image1.jpeg"/></Relationships>
</file>

<file path=ppt/slides/_rels/slide76.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1.jpeg"/></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image" Target="../media/image1.jpeg"/></Relationships>
</file>

<file path=ppt/slides/_rels/slide87.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4.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75.png"/><Relationship Id="rId4" Type="http://schemas.openxmlformats.org/officeDocument/2006/relationships/notesSlide" Target="../notesSlides/notesSlide65.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jpeg"/></Relationships>
</file>

<file path=ppt/slides/_rels/slide90.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1.jpeg"/></Relationships>
</file>

<file path=ppt/slides/_rels/slide92.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3.png"/></Relationships>
</file>

<file path=ppt/slides/_rels/slide9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1.jpeg"/></Relationships>
</file>

<file path=ppt/slides/_rels/slide9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73.xml"/><Relationship Id="rId1" Type="http://schemas.openxmlformats.org/officeDocument/2006/relationships/slideLayout" Target="../slideLayouts/slideLayout2.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9.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74.xml"/><Relationship Id="rId1" Type="http://schemas.openxmlformats.org/officeDocument/2006/relationships/slideLayout" Target="../slideLayouts/slideLayout2.xml"/><Relationship Id="rId5" Type="http://schemas.openxmlformats.org/officeDocument/2006/relationships/image" Target="../media/image90.png"/><Relationship Id="rId4" Type="http://schemas.openxmlformats.org/officeDocument/2006/relationships/image" Target="../media/image8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软工学院</a:t>
            </a:r>
          </a:p>
        </p:txBody>
      </p:sp>
      <p:sp>
        <p:nvSpPr>
          <p:cNvPr id="7" name="文本框 6">
            <a:extLst>
              <a:ext uri="{FF2B5EF4-FFF2-40B4-BE49-F238E27FC236}">
                <a16:creationId xmlns:a16="http://schemas.microsoft.com/office/drawing/2014/main" id="{C9751521-2FFA-44F7-8518-EAC7D224C8D4}"/>
              </a:ext>
            </a:extLst>
          </p:cNvPr>
          <p:cNvSpPr txBox="1"/>
          <p:nvPr/>
        </p:nvSpPr>
        <p:spPr>
          <a:xfrm>
            <a:off x="3018070" y="4403934"/>
            <a:ext cx="6155857"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汇报人：</a:t>
            </a:r>
            <a:r>
              <a:rPr lang="en-US" altLang="zh-CN" sz="2000" dirty="0">
                <a:solidFill>
                  <a:schemeClr val="tx1">
                    <a:lumMod val="75000"/>
                    <a:lumOff val="25000"/>
                  </a:schemeClr>
                </a:solidFill>
                <a:latin typeface="印品天逸黑" panose="02000500000000000000" pitchFamily="2" charset="-122"/>
                <a:ea typeface="印品天逸黑" panose="02000500000000000000" pitchFamily="2" charset="-122"/>
              </a:rPr>
              <a:t>G16</a:t>
            </a:r>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吴联想 许淇凯 王义博 郑航舰 潘睿琪</a:t>
            </a:r>
          </a:p>
        </p:txBody>
      </p:sp>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Tree>
    <p:extLst>
      <p:ext uri="{BB962C8B-B14F-4D97-AF65-F5344CB8AC3E}">
        <p14:creationId xmlns:p14="http://schemas.microsoft.com/office/powerpoint/2010/main" val="216360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前景与范围文档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14</a:t>
            </a:r>
            <a:endParaRPr lang="zh-CN" altLang="en-US" dirty="0"/>
          </a:p>
        </p:txBody>
      </p:sp>
      <p:pic>
        <p:nvPicPr>
          <p:cNvPr id="6" name="图片 5">
            <a:extLst>
              <a:ext uri="{FF2B5EF4-FFF2-40B4-BE49-F238E27FC236}">
                <a16:creationId xmlns:a16="http://schemas.microsoft.com/office/drawing/2014/main" id="{9C3FFD25-51E8-B814-3964-D2D118B122DA}"/>
              </a:ext>
            </a:extLst>
          </p:cNvPr>
          <p:cNvPicPr>
            <a:picLocks noChangeAspect="1"/>
          </p:cNvPicPr>
          <p:nvPr/>
        </p:nvPicPr>
        <p:blipFill>
          <a:blip r:embed="rId3"/>
          <a:stretch>
            <a:fillRect/>
          </a:stretch>
        </p:blipFill>
        <p:spPr>
          <a:xfrm>
            <a:off x="571500" y="956972"/>
            <a:ext cx="9056646" cy="5764503"/>
          </a:xfrm>
          <a:prstGeom prst="rect">
            <a:avLst/>
          </a:prstGeom>
        </p:spPr>
      </p:pic>
    </p:spTree>
    <p:extLst>
      <p:ext uri="{BB962C8B-B14F-4D97-AF65-F5344CB8AC3E}">
        <p14:creationId xmlns:p14="http://schemas.microsoft.com/office/powerpoint/2010/main" val="333425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需求变更申请</a:t>
            </a:r>
          </a:p>
        </p:txBody>
      </p:sp>
    </p:spTree>
    <p:extLst>
      <p:ext uri="{BB962C8B-B14F-4D97-AF65-F5344CB8AC3E}">
        <p14:creationId xmlns:p14="http://schemas.microsoft.com/office/powerpoint/2010/main" val="249749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44</a:t>
            </a:r>
            <a:endParaRPr lang="zh-CN" altLang="en-US" dirty="0"/>
          </a:p>
        </p:txBody>
      </p:sp>
      <p:pic>
        <p:nvPicPr>
          <p:cNvPr id="7" name="图片 6">
            <a:extLst>
              <a:ext uri="{FF2B5EF4-FFF2-40B4-BE49-F238E27FC236}">
                <a16:creationId xmlns:a16="http://schemas.microsoft.com/office/drawing/2014/main" id="{2AB73E75-5937-891C-88A9-0FBD3554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92" y="1124244"/>
            <a:ext cx="10448127" cy="5088020"/>
          </a:xfrm>
          <a:prstGeom prst="rect">
            <a:avLst/>
          </a:prstGeom>
        </p:spPr>
      </p:pic>
    </p:spTree>
    <p:extLst>
      <p:ext uri="{BB962C8B-B14F-4D97-AF65-F5344CB8AC3E}">
        <p14:creationId xmlns:p14="http://schemas.microsoft.com/office/powerpoint/2010/main" val="37173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44</a:t>
            </a:r>
            <a:endParaRPr lang="zh-CN" altLang="en-US" dirty="0"/>
          </a:p>
        </p:txBody>
      </p:sp>
      <p:pic>
        <p:nvPicPr>
          <p:cNvPr id="8" name="图片 7">
            <a:extLst>
              <a:ext uri="{FF2B5EF4-FFF2-40B4-BE49-F238E27FC236}">
                <a16:creationId xmlns:a16="http://schemas.microsoft.com/office/drawing/2014/main" id="{51344BC9-2199-8CA1-DC63-C1B9150CE9DE}"/>
              </a:ext>
            </a:extLst>
          </p:cNvPr>
          <p:cNvPicPr>
            <a:picLocks noChangeAspect="1"/>
          </p:cNvPicPr>
          <p:nvPr/>
        </p:nvPicPr>
        <p:blipFill>
          <a:blip r:embed="rId3"/>
          <a:stretch>
            <a:fillRect/>
          </a:stretch>
        </p:blipFill>
        <p:spPr>
          <a:xfrm>
            <a:off x="0" y="1047913"/>
            <a:ext cx="12192000" cy="5949950"/>
          </a:xfrm>
          <a:prstGeom prst="rect">
            <a:avLst/>
          </a:prstGeom>
        </p:spPr>
      </p:pic>
    </p:spTree>
    <p:extLst>
      <p:ext uri="{BB962C8B-B14F-4D97-AF65-F5344CB8AC3E}">
        <p14:creationId xmlns:p14="http://schemas.microsoft.com/office/powerpoint/2010/main" val="3584518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44</a:t>
            </a:r>
            <a:endParaRPr lang="zh-CN" altLang="en-US" dirty="0"/>
          </a:p>
        </p:txBody>
      </p:sp>
      <p:pic>
        <p:nvPicPr>
          <p:cNvPr id="6" name="图片 5">
            <a:extLst>
              <a:ext uri="{FF2B5EF4-FFF2-40B4-BE49-F238E27FC236}">
                <a16:creationId xmlns:a16="http://schemas.microsoft.com/office/drawing/2014/main" id="{C363E4B1-59CC-2C0E-8419-2315C81D3DC7}"/>
              </a:ext>
            </a:extLst>
          </p:cNvPr>
          <p:cNvPicPr>
            <a:picLocks noChangeAspect="1"/>
          </p:cNvPicPr>
          <p:nvPr/>
        </p:nvPicPr>
        <p:blipFill>
          <a:blip r:embed="rId3"/>
          <a:stretch>
            <a:fillRect/>
          </a:stretch>
        </p:blipFill>
        <p:spPr>
          <a:xfrm>
            <a:off x="0" y="964191"/>
            <a:ext cx="12192000" cy="5937250"/>
          </a:xfrm>
          <a:prstGeom prst="rect">
            <a:avLst/>
          </a:prstGeom>
        </p:spPr>
      </p:pic>
    </p:spTree>
    <p:extLst>
      <p:ext uri="{BB962C8B-B14F-4D97-AF65-F5344CB8AC3E}">
        <p14:creationId xmlns:p14="http://schemas.microsoft.com/office/powerpoint/2010/main" val="26711158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6" name="图片 5">
            <a:extLst>
              <a:ext uri="{FF2B5EF4-FFF2-40B4-BE49-F238E27FC236}">
                <a16:creationId xmlns:a16="http://schemas.microsoft.com/office/drawing/2014/main" id="{5103D5D7-E615-68BB-5467-90EC94FB8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60" y="1183647"/>
            <a:ext cx="10391480" cy="5044198"/>
          </a:xfrm>
          <a:prstGeom prst="rect">
            <a:avLst/>
          </a:prstGeom>
        </p:spPr>
      </p:pic>
    </p:spTree>
    <p:extLst>
      <p:ext uri="{BB962C8B-B14F-4D97-AF65-F5344CB8AC3E}">
        <p14:creationId xmlns:p14="http://schemas.microsoft.com/office/powerpoint/2010/main" val="423297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5" name="图片 4">
            <a:extLst>
              <a:ext uri="{FF2B5EF4-FFF2-40B4-BE49-F238E27FC236}">
                <a16:creationId xmlns:a16="http://schemas.microsoft.com/office/drawing/2014/main" id="{50061413-D79D-9741-CE33-D1590890D718}"/>
              </a:ext>
            </a:extLst>
          </p:cNvPr>
          <p:cNvPicPr>
            <a:picLocks noChangeAspect="1"/>
          </p:cNvPicPr>
          <p:nvPr/>
        </p:nvPicPr>
        <p:blipFill>
          <a:blip r:embed="rId3"/>
          <a:stretch>
            <a:fillRect/>
          </a:stretch>
        </p:blipFill>
        <p:spPr>
          <a:xfrm>
            <a:off x="855985" y="1263739"/>
            <a:ext cx="10627151" cy="4967756"/>
          </a:xfrm>
          <a:prstGeom prst="rect">
            <a:avLst/>
          </a:prstGeom>
        </p:spPr>
      </p:pic>
    </p:spTree>
    <p:extLst>
      <p:ext uri="{BB962C8B-B14F-4D97-AF65-F5344CB8AC3E}">
        <p14:creationId xmlns:p14="http://schemas.microsoft.com/office/powerpoint/2010/main" val="2503892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需求变更申请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43</a:t>
            </a:r>
            <a:endParaRPr lang="zh-CN" altLang="en-US" dirty="0"/>
          </a:p>
        </p:txBody>
      </p:sp>
      <p:pic>
        <p:nvPicPr>
          <p:cNvPr id="6" name="图片 5">
            <a:extLst>
              <a:ext uri="{FF2B5EF4-FFF2-40B4-BE49-F238E27FC236}">
                <a16:creationId xmlns:a16="http://schemas.microsoft.com/office/drawing/2014/main" id="{7A7C99DE-48ED-520F-F30D-119A71F308EE}"/>
              </a:ext>
            </a:extLst>
          </p:cNvPr>
          <p:cNvPicPr>
            <a:picLocks noChangeAspect="1"/>
          </p:cNvPicPr>
          <p:nvPr/>
        </p:nvPicPr>
        <p:blipFill>
          <a:blip r:embed="rId3"/>
          <a:stretch>
            <a:fillRect/>
          </a:stretch>
        </p:blipFill>
        <p:spPr>
          <a:xfrm>
            <a:off x="1683856" y="964191"/>
            <a:ext cx="3795089" cy="5342083"/>
          </a:xfrm>
          <a:prstGeom prst="rect">
            <a:avLst/>
          </a:prstGeom>
        </p:spPr>
      </p:pic>
      <p:pic>
        <p:nvPicPr>
          <p:cNvPr id="7" name="图片 6">
            <a:extLst>
              <a:ext uri="{FF2B5EF4-FFF2-40B4-BE49-F238E27FC236}">
                <a16:creationId xmlns:a16="http://schemas.microsoft.com/office/drawing/2014/main" id="{DDD353AE-A930-753E-DA67-C2E4688CCF6C}"/>
              </a:ext>
            </a:extLst>
          </p:cNvPr>
          <p:cNvPicPr>
            <a:picLocks noChangeAspect="1"/>
          </p:cNvPicPr>
          <p:nvPr/>
        </p:nvPicPr>
        <p:blipFill rotWithShape="1">
          <a:blip r:embed="rId4"/>
          <a:srcRect l="1" t="36015" r="1336"/>
          <a:stretch/>
        </p:blipFill>
        <p:spPr>
          <a:xfrm>
            <a:off x="7370522" y="2394942"/>
            <a:ext cx="1669168" cy="2618466"/>
          </a:xfrm>
          <a:prstGeom prst="rect">
            <a:avLst/>
          </a:prstGeom>
        </p:spPr>
      </p:pic>
    </p:spTree>
    <p:extLst>
      <p:ext uri="{BB962C8B-B14F-4D97-AF65-F5344CB8AC3E}">
        <p14:creationId xmlns:p14="http://schemas.microsoft.com/office/powerpoint/2010/main" val="36357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467616"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83084" y="99226"/>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7" name="图片 6">
            <a:extLst>
              <a:ext uri="{FF2B5EF4-FFF2-40B4-BE49-F238E27FC236}">
                <a16:creationId xmlns:a16="http://schemas.microsoft.com/office/drawing/2014/main" id="{046A267F-9AD3-2CFF-3995-D3F3BB69F346}"/>
              </a:ext>
            </a:extLst>
          </p:cNvPr>
          <p:cNvPicPr>
            <a:picLocks noChangeAspect="1"/>
          </p:cNvPicPr>
          <p:nvPr/>
        </p:nvPicPr>
        <p:blipFill>
          <a:blip r:embed="rId3"/>
          <a:stretch>
            <a:fillRect/>
          </a:stretch>
        </p:blipFill>
        <p:spPr>
          <a:xfrm>
            <a:off x="0" y="1034862"/>
            <a:ext cx="5175315" cy="5823138"/>
          </a:xfrm>
          <a:prstGeom prst="rect">
            <a:avLst/>
          </a:prstGeom>
        </p:spPr>
      </p:pic>
      <p:pic>
        <p:nvPicPr>
          <p:cNvPr id="11" name="图片 10">
            <a:extLst>
              <a:ext uri="{FF2B5EF4-FFF2-40B4-BE49-F238E27FC236}">
                <a16:creationId xmlns:a16="http://schemas.microsoft.com/office/drawing/2014/main" id="{D3FC9C18-B9CA-BD57-497B-FA109FF30A33}"/>
              </a:ext>
            </a:extLst>
          </p:cNvPr>
          <p:cNvPicPr>
            <a:picLocks noChangeAspect="1"/>
          </p:cNvPicPr>
          <p:nvPr/>
        </p:nvPicPr>
        <p:blipFill>
          <a:blip r:embed="rId4"/>
          <a:stretch>
            <a:fillRect/>
          </a:stretch>
        </p:blipFill>
        <p:spPr>
          <a:xfrm>
            <a:off x="5059403" y="506265"/>
            <a:ext cx="3726378" cy="3962661"/>
          </a:xfrm>
          <a:prstGeom prst="rect">
            <a:avLst/>
          </a:prstGeom>
        </p:spPr>
      </p:pic>
      <p:pic>
        <p:nvPicPr>
          <p:cNvPr id="13" name="图片 12">
            <a:extLst>
              <a:ext uri="{FF2B5EF4-FFF2-40B4-BE49-F238E27FC236}">
                <a16:creationId xmlns:a16="http://schemas.microsoft.com/office/drawing/2014/main" id="{C8A655DE-F501-7586-D861-395DAA346797}"/>
              </a:ext>
            </a:extLst>
          </p:cNvPr>
          <p:cNvPicPr>
            <a:picLocks noChangeAspect="1"/>
          </p:cNvPicPr>
          <p:nvPr/>
        </p:nvPicPr>
        <p:blipFill>
          <a:blip r:embed="rId5"/>
          <a:stretch>
            <a:fillRect/>
          </a:stretch>
        </p:blipFill>
        <p:spPr>
          <a:xfrm>
            <a:off x="5175315" y="4495438"/>
            <a:ext cx="5761219" cy="2263336"/>
          </a:xfrm>
          <a:prstGeom prst="rect">
            <a:avLst/>
          </a:prstGeom>
        </p:spPr>
      </p:pic>
    </p:spTree>
    <p:extLst>
      <p:ext uri="{BB962C8B-B14F-4D97-AF65-F5344CB8AC3E}">
        <p14:creationId xmlns:p14="http://schemas.microsoft.com/office/powerpoint/2010/main" val="15631292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024713" y="2966688"/>
            <a:ext cx="6488564" cy="1200329"/>
          </a:xfrm>
          <a:prstGeom prst="rect">
            <a:avLst/>
          </a:prstGeom>
          <a:noFill/>
        </p:spPr>
        <p:txBody>
          <a:bodyPr wrap="square" rtlCol="0">
            <a:spAutoFit/>
          </a:bodyPr>
          <a:lstStyle/>
          <a:p>
            <a:pPr algn="dist"/>
            <a:r>
              <a:rPr lang="en-US" altLang="zh-CN" sz="7200" dirty="0" err="1">
                <a:solidFill>
                  <a:srgbClr val="5C443A"/>
                </a:solidFill>
                <a:latin typeface="印品天逸黑" panose="02000500000000000000" pitchFamily="2" charset="-122"/>
                <a:ea typeface="印品天逸黑" panose="02000500000000000000" pitchFamily="2" charset="-122"/>
              </a:rPr>
              <a:t>TeamBuilding</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1965840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5" name="图片 4">
            <a:extLst>
              <a:ext uri="{FF2B5EF4-FFF2-40B4-BE49-F238E27FC236}">
                <a16:creationId xmlns:a16="http://schemas.microsoft.com/office/drawing/2014/main" id="{00BCAB18-A2AB-DE5F-AF42-F6AE1213ED1D}"/>
              </a:ext>
            </a:extLst>
          </p:cNvPr>
          <p:cNvPicPr>
            <a:picLocks noChangeAspect="1"/>
          </p:cNvPicPr>
          <p:nvPr/>
        </p:nvPicPr>
        <p:blipFill>
          <a:blip r:embed="rId3"/>
          <a:stretch>
            <a:fillRect/>
          </a:stretch>
        </p:blipFill>
        <p:spPr>
          <a:xfrm>
            <a:off x="0" y="951702"/>
            <a:ext cx="12192000" cy="5397676"/>
          </a:xfrm>
          <a:prstGeom prst="rect">
            <a:avLst/>
          </a:prstGeom>
        </p:spPr>
      </p:pic>
    </p:spTree>
    <p:extLst>
      <p:ext uri="{BB962C8B-B14F-4D97-AF65-F5344CB8AC3E}">
        <p14:creationId xmlns:p14="http://schemas.microsoft.com/office/powerpoint/2010/main" val="92627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前景与范围文档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14</a:t>
            </a:r>
            <a:endParaRPr lang="zh-CN" altLang="en-US" dirty="0"/>
          </a:p>
        </p:txBody>
      </p:sp>
      <p:pic>
        <p:nvPicPr>
          <p:cNvPr id="5" name="图片 4">
            <a:extLst>
              <a:ext uri="{FF2B5EF4-FFF2-40B4-BE49-F238E27FC236}">
                <a16:creationId xmlns:a16="http://schemas.microsoft.com/office/drawing/2014/main" id="{99446EDA-DE14-4E12-51A2-3FC61F1EEB69}"/>
              </a:ext>
            </a:extLst>
          </p:cNvPr>
          <p:cNvPicPr>
            <a:picLocks noChangeAspect="1"/>
          </p:cNvPicPr>
          <p:nvPr/>
        </p:nvPicPr>
        <p:blipFill>
          <a:blip r:embed="rId3"/>
          <a:stretch>
            <a:fillRect/>
          </a:stretch>
        </p:blipFill>
        <p:spPr>
          <a:xfrm>
            <a:off x="278339" y="1757081"/>
            <a:ext cx="4244708" cy="3551228"/>
          </a:xfrm>
          <a:prstGeom prst="rect">
            <a:avLst/>
          </a:prstGeom>
        </p:spPr>
      </p:pic>
      <p:pic>
        <p:nvPicPr>
          <p:cNvPr id="6" name="图片 5">
            <a:extLst>
              <a:ext uri="{FF2B5EF4-FFF2-40B4-BE49-F238E27FC236}">
                <a16:creationId xmlns:a16="http://schemas.microsoft.com/office/drawing/2014/main" id="{25AB36CA-AB21-E013-89F7-802BB7B9D343}"/>
              </a:ext>
            </a:extLst>
          </p:cNvPr>
          <p:cNvPicPr>
            <a:picLocks noChangeAspect="1"/>
          </p:cNvPicPr>
          <p:nvPr/>
        </p:nvPicPr>
        <p:blipFill>
          <a:blip r:embed="rId4"/>
          <a:stretch>
            <a:fillRect/>
          </a:stretch>
        </p:blipFill>
        <p:spPr>
          <a:xfrm>
            <a:off x="4457059" y="1877444"/>
            <a:ext cx="6687627" cy="3310501"/>
          </a:xfrm>
          <a:prstGeom prst="rect">
            <a:avLst/>
          </a:prstGeom>
        </p:spPr>
      </p:pic>
    </p:spTree>
    <p:extLst>
      <p:ext uri="{BB962C8B-B14F-4D97-AF65-F5344CB8AC3E}">
        <p14:creationId xmlns:p14="http://schemas.microsoft.com/office/powerpoint/2010/main" val="29533927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6" name="图片 5">
            <a:extLst>
              <a:ext uri="{FF2B5EF4-FFF2-40B4-BE49-F238E27FC236}">
                <a16:creationId xmlns:a16="http://schemas.microsoft.com/office/drawing/2014/main" id="{0129C598-9CEB-989C-4F07-EFF8CC2B9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22" y="1193697"/>
            <a:ext cx="6559810" cy="4921780"/>
          </a:xfrm>
          <a:prstGeom prst="rect">
            <a:avLst/>
          </a:prstGeom>
        </p:spPr>
      </p:pic>
      <p:pic>
        <p:nvPicPr>
          <p:cNvPr id="8" name="图片 7">
            <a:extLst>
              <a:ext uri="{FF2B5EF4-FFF2-40B4-BE49-F238E27FC236}">
                <a16:creationId xmlns:a16="http://schemas.microsoft.com/office/drawing/2014/main" id="{4E6C9B2F-E28F-9ABE-B231-A7FDC045F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9397" y="837341"/>
            <a:ext cx="4060455" cy="5416062"/>
          </a:xfrm>
          <a:prstGeom prst="rect">
            <a:avLst/>
          </a:prstGeom>
        </p:spPr>
      </p:pic>
      <p:pic>
        <p:nvPicPr>
          <p:cNvPr id="12" name="图片 11">
            <a:extLst>
              <a:ext uri="{FF2B5EF4-FFF2-40B4-BE49-F238E27FC236}">
                <a16:creationId xmlns:a16="http://schemas.microsoft.com/office/drawing/2014/main" id="{1075BC17-67BC-7BFB-45E3-13B6637E9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062" y="1270915"/>
            <a:ext cx="6461947" cy="4844562"/>
          </a:xfrm>
          <a:prstGeom prst="rect">
            <a:avLst/>
          </a:prstGeom>
        </p:spPr>
      </p:pic>
    </p:spTree>
    <p:extLst>
      <p:ext uri="{BB962C8B-B14F-4D97-AF65-F5344CB8AC3E}">
        <p14:creationId xmlns:p14="http://schemas.microsoft.com/office/powerpoint/2010/main" val="2733457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项目总结报告</a:t>
            </a:r>
          </a:p>
        </p:txBody>
      </p:sp>
    </p:spTree>
    <p:extLst>
      <p:ext uri="{BB962C8B-B14F-4D97-AF65-F5344CB8AC3E}">
        <p14:creationId xmlns:p14="http://schemas.microsoft.com/office/powerpoint/2010/main" val="3117002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467616"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最终评审评审记录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83084" y="99226"/>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96463525-7227-2D11-A791-C37FB5442D34}"/>
              </a:ext>
            </a:extLst>
          </p:cNvPr>
          <p:cNvPicPr>
            <a:picLocks noChangeAspect="1"/>
          </p:cNvPicPr>
          <p:nvPr/>
        </p:nvPicPr>
        <p:blipFill>
          <a:blip r:embed="rId3"/>
          <a:stretch>
            <a:fillRect/>
          </a:stretch>
        </p:blipFill>
        <p:spPr>
          <a:xfrm>
            <a:off x="118930" y="903225"/>
            <a:ext cx="5311600" cy="6134632"/>
          </a:xfrm>
          <a:prstGeom prst="rect">
            <a:avLst/>
          </a:prstGeom>
        </p:spPr>
      </p:pic>
      <p:pic>
        <p:nvPicPr>
          <p:cNvPr id="8" name="图片 7">
            <a:extLst>
              <a:ext uri="{FF2B5EF4-FFF2-40B4-BE49-F238E27FC236}">
                <a16:creationId xmlns:a16="http://schemas.microsoft.com/office/drawing/2014/main" id="{A1687735-BC60-FC4F-347A-28AFD33AC860}"/>
              </a:ext>
            </a:extLst>
          </p:cNvPr>
          <p:cNvPicPr>
            <a:picLocks noChangeAspect="1"/>
          </p:cNvPicPr>
          <p:nvPr/>
        </p:nvPicPr>
        <p:blipFill>
          <a:blip r:embed="rId4"/>
          <a:stretch>
            <a:fillRect/>
          </a:stretch>
        </p:blipFill>
        <p:spPr>
          <a:xfrm>
            <a:off x="7101399" y="784334"/>
            <a:ext cx="5090601" cy="6073666"/>
          </a:xfrm>
          <a:prstGeom prst="rect">
            <a:avLst/>
          </a:prstGeom>
        </p:spPr>
      </p:pic>
    </p:spTree>
    <p:extLst>
      <p:ext uri="{BB962C8B-B14F-4D97-AF65-F5344CB8AC3E}">
        <p14:creationId xmlns:p14="http://schemas.microsoft.com/office/powerpoint/2010/main" val="3530362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11" name="图片 10">
            <a:extLst>
              <a:ext uri="{FF2B5EF4-FFF2-40B4-BE49-F238E27FC236}">
                <a16:creationId xmlns:a16="http://schemas.microsoft.com/office/drawing/2014/main" id="{763C58E0-A387-0562-A8CF-B184BCCAC980}"/>
              </a:ext>
            </a:extLst>
          </p:cNvPr>
          <p:cNvPicPr>
            <a:picLocks noChangeAspect="1"/>
          </p:cNvPicPr>
          <p:nvPr/>
        </p:nvPicPr>
        <p:blipFill>
          <a:blip r:embed="rId3"/>
          <a:stretch>
            <a:fillRect/>
          </a:stretch>
        </p:blipFill>
        <p:spPr>
          <a:xfrm>
            <a:off x="729504" y="1112789"/>
            <a:ext cx="5100230" cy="5365795"/>
          </a:xfrm>
          <a:prstGeom prst="rect">
            <a:avLst/>
          </a:prstGeom>
        </p:spPr>
      </p:pic>
      <p:pic>
        <p:nvPicPr>
          <p:cNvPr id="13" name="图片 12">
            <a:extLst>
              <a:ext uri="{FF2B5EF4-FFF2-40B4-BE49-F238E27FC236}">
                <a16:creationId xmlns:a16="http://schemas.microsoft.com/office/drawing/2014/main" id="{ED1FD4B1-6136-13E5-EF3A-47993D304104}"/>
              </a:ext>
            </a:extLst>
          </p:cNvPr>
          <p:cNvPicPr>
            <a:picLocks noChangeAspect="1"/>
          </p:cNvPicPr>
          <p:nvPr/>
        </p:nvPicPr>
        <p:blipFill>
          <a:blip r:embed="rId4"/>
          <a:stretch>
            <a:fillRect/>
          </a:stretch>
        </p:blipFill>
        <p:spPr>
          <a:xfrm>
            <a:off x="6122043" y="1112789"/>
            <a:ext cx="4897565" cy="5322561"/>
          </a:xfrm>
          <a:prstGeom prst="rect">
            <a:avLst/>
          </a:prstGeom>
        </p:spPr>
      </p:pic>
    </p:spTree>
    <p:extLst>
      <p:ext uri="{BB962C8B-B14F-4D97-AF65-F5344CB8AC3E}">
        <p14:creationId xmlns:p14="http://schemas.microsoft.com/office/powerpoint/2010/main" val="379148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5" name="图片 4">
            <a:extLst>
              <a:ext uri="{FF2B5EF4-FFF2-40B4-BE49-F238E27FC236}">
                <a16:creationId xmlns:a16="http://schemas.microsoft.com/office/drawing/2014/main" id="{B4367720-0D68-5DB1-DBBE-B7D3304C9FC6}"/>
              </a:ext>
            </a:extLst>
          </p:cNvPr>
          <p:cNvPicPr>
            <a:picLocks noChangeAspect="1"/>
          </p:cNvPicPr>
          <p:nvPr/>
        </p:nvPicPr>
        <p:blipFill>
          <a:blip r:embed="rId3"/>
          <a:stretch>
            <a:fillRect/>
          </a:stretch>
        </p:blipFill>
        <p:spPr>
          <a:xfrm>
            <a:off x="835572" y="1458068"/>
            <a:ext cx="5430594" cy="4732125"/>
          </a:xfrm>
          <a:prstGeom prst="rect">
            <a:avLst/>
          </a:prstGeom>
        </p:spPr>
      </p:pic>
      <p:pic>
        <p:nvPicPr>
          <p:cNvPr id="7" name="图片 6">
            <a:extLst>
              <a:ext uri="{FF2B5EF4-FFF2-40B4-BE49-F238E27FC236}">
                <a16:creationId xmlns:a16="http://schemas.microsoft.com/office/drawing/2014/main" id="{4C0666C1-E32F-8AA1-DBFF-9F211330BAE7}"/>
              </a:ext>
            </a:extLst>
          </p:cNvPr>
          <p:cNvPicPr>
            <a:picLocks noChangeAspect="1"/>
          </p:cNvPicPr>
          <p:nvPr/>
        </p:nvPicPr>
        <p:blipFill>
          <a:blip r:embed="rId4"/>
          <a:stretch>
            <a:fillRect/>
          </a:stretch>
        </p:blipFill>
        <p:spPr>
          <a:xfrm>
            <a:off x="6362267" y="1332351"/>
            <a:ext cx="5115573" cy="4857842"/>
          </a:xfrm>
          <a:prstGeom prst="rect">
            <a:avLst/>
          </a:prstGeom>
        </p:spPr>
      </p:pic>
    </p:spTree>
    <p:extLst>
      <p:ext uri="{BB962C8B-B14F-4D97-AF65-F5344CB8AC3E}">
        <p14:creationId xmlns:p14="http://schemas.microsoft.com/office/powerpoint/2010/main" val="3540179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吴联想</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115</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22169" y="1446196"/>
            <a:ext cx="11114202" cy="4524315"/>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在这个学期我第一次走完了一个项目的需求工程，虽然没有怎么写代码，但是这个工作量依然是不小的。在上需求这门课之前，我对软件需求的概念还停留在上学期单纯的采访用户层次上，但是在这学期我才明白需求的获取、变更和维护远远没有这么简单。直至今日软件工程依然还没有解决所有问题的“银弹”，但是如果能够做好需求的获取、排序、变更管理等过程，最终做出的成果应该也能符合大部分人的预期，“杀死一个程序员只需要改三次需求”的情况发生几率也会变小。   </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我依然担任组长，跟上个学期比起来从3个人扩展到5个人，任务量也比之前增加很多，比上学期更难管理。但是通过开会等手段还是把项目的里程碑给做完了，这也是我跟组员一起努力完成的成果。在项目运行的过程中虽然每个人都有“猪队友”的时候，但是大家依然会想办法解决，他们都是很棒的组员。</a:t>
            </a:r>
          </a:p>
        </p:txBody>
      </p:sp>
      <p:sp>
        <p:nvSpPr>
          <p:cNvPr id="6" name="文本框 5">
            <a:extLst>
              <a:ext uri="{FF2B5EF4-FFF2-40B4-BE49-F238E27FC236}">
                <a16:creationId xmlns:a16="http://schemas.microsoft.com/office/drawing/2014/main" id="{8442AA24-8211-0959-AD33-0D800CBF6DC1}"/>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242027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许淇凯</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116</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2058938"/>
            <a:ext cx="11114202" cy="3046988"/>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学期的课程让我更深刻理解了软件需求这门学科，很多对于软件需求的概念从迷茫到清晰的建立起来。整个小组一起完成了需求相关的任务，根据课程要求完成了需求收集，需求更改等，让我对软件需求有了更切身的体验。同时杨老师提供的个人作业也引导我们了解到了很多对未来有帮助的信息，我觉得这些让我受益匪浅。</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小组的人数也有所增加，五人的小组沟通成本肯定会有所上升，但是小组成员们都非常耐心，在组长的主持下每周召开两次项目会议，会后积极交流合作完成各自的目标，面对问题也一起解决，作为一个团队共同进步着。</a:t>
            </a:r>
          </a:p>
        </p:txBody>
      </p:sp>
      <p:sp>
        <p:nvSpPr>
          <p:cNvPr id="6" name="文本框 5">
            <a:extLst>
              <a:ext uri="{FF2B5EF4-FFF2-40B4-BE49-F238E27FC236}">
                <a16:creationId xmlns:a16="http://schemas.microsoft.com/office/drawing/2014/main" id="{E80466D9-0867-ACA1-5DAC-E2E54A0B357E}"/>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3181425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王义博</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117</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1842121"/>
            <a:ext cx="11114202" cy="3785652"/>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的软件需求课相比于上个学期软件工程课，着重学习需求获取和需求管理，少了软件开发和运行维护，但工作量依然很大。在这门课中，我学到了如何获取需求，如何管理需求以及和需求相关的文档的书写。</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需求获取不仅仅是采访了用户就可以了，在后续开发过程中用户的需求可能会发生变更，还需要持续回访用户。另外，不是所有需求都可行，需要进行可行性分析，对需求进行取舍，如果需求有了冲突，还要开会召集用户商量。在这个阶段，我们需要与用户不断交流，确保用户需求明确无二义，这样才能避免后续开发时需求变更导致工作量剧增。</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我们小组相处融洽，沟通也比较到位，有什么不懂的地方大家都会帮助，虽然不足的地方很多，但我们也顺利走完了整个流程。</a:t>
            </a:r>
          </a:p>
        </p:txBody>
      </p:sp>
      <p:sp>
        <p:nvSpPr>
          <p:cNvPr id="6" name="文本框 5">
            <a:extLst>
              <a:ext uri="{FF2B5EF4-FFF2-40B4-BE49-F238E27FC236}">
                <a16:creationId xmlns:a16="http://schemas.microsoft.com/office/drawing/2014/main" id="{A3AD35BC-626A-A5C6-D818-15ECF7B3313F}"/>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173416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郑航舰</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118</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06DEEDFC-7BFF-C1C6-6525-E812EBC803A7}"/>
              </a:ext>
            </a:extLst>
          </p:cNvPr>
          <p:cNvSpPr txBox="1"/>
          <p:nvPr/>
        </p:nvSpPr>
        <p:spPr>
          <a:xfrm>
            <a:off x="600173" y="1748574"/>
            <a:ext cx="10991654" cy="4401205"/>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不知不觉一个学期过去，这门课程也进入了尾声。相比于上个学期《软件工程》体验的经典《瀑布模型》的项目开发过程，这个学期的《需求工程》更强调了需求阶段的重要性，如何正确地获取需求、分析需求，如何对需求进行科学、有效地管理都关乎着这个项目是否能减少成员间的认知偏差、提高团队应对需求变更的能力以便进行更好的决策，提高生产效率。我在本小组项目中依旧担任组员的角色，和其他队友共同开展需求工程相关任务，我们之间相互配合，摸索前行，虽然都有不尽如人意的时候，但经过一次次会议上的讨论、团建中的碰杯、我们的情感不断升温，我们之间更加默契，相信我们都能都到体面的分数。</a:t>
            </a:r>
          </a:p>
        </p:txBody>
      </p:sp>
    </p:spTree>
    <p:extLst>
      <p:ext uri="{BB962C8B-B14F-4D97-AF65-F5344CB8AC3E}">
        <p14:creationId xmlns:p14="http://schemas.microsoft.com/office/powerpoint/2010/main" val="2781677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潘睿琪</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119</a:t>
            </a:fld>
            <a:endParaRPr lang="zh-CN" altLang="en-US" dirty="0"/>
          </a:p>
        </p:txBody>
      </p:sp>
      <p:sp>
        <p:nvSpPr>
          <p:cNvPr id="5" name="文本框 4">
            <a:extLst>
              <a:ext uri="{FF2B5EF4-FFF2-40B4-BE49-F238E27FC236}">
                <a16:creationId xmlns:a16="http://schemas.microsoft.com/office/drawing/2014/main" id="{180EA9C4-116C-FD4B-4133-8D10EA688A89}"/>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459E3B2E-BACB-AD89-9260-0812068D9487}"/>
              </a:ext>
            </a:extLst>
          </p:cNvPr>
          <p:cNvSpPr txBox="1"/>
          <p:nvPr/>
        </p:nvSpPr>
        <p:spPr>
          <a:xfrm>
            <a:off x="603314" y="1584697"/>
            <a:ext cx="11170763" cy="3785652"/>
          </a:xfrm>
          <a:prstGeom prst="rect">
            <a:avLst/>
          </a:prstGeom>
          <a:noFill/>
        </p:spPr>
        <p:txBody>
          <a:bodyPr wrap="square">
            <a:spAutoFit/>
          </a:bodyPr>
          <a:lstStyle/>
          <a:p>
            <a:pPr algn="just"/>
            <a:r>
              <a:rPr lang="en-US" altLang="zh-CN" sz="2400" kern="5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400" kern="500" dirty="0">
                <a:effectLst/>
                <a:latin typeface="宋体" panose="02010600030101010101" pitchFamily="2" charset="-122"/>
                <a:ea typeface="宋体" panose="02010600030101010101" pitchFamily="2" charset="-122"/>
                <a:cs typeface="Times New Roman" panose="02020603050405020304" pitchFamily="18" charset="0"/>
              </a:rPr>
              <a:t>这个学期的任务相比于上个学期软件工程课的任务来说，更加地具体和细化了。虽然表面上好像做的东西没有上学期多而杂，但随着课程的深入我才发现，一个完整优秀的需求工程在整个软件生命周期中占据着非常重要的地位，因此这个学期的任务对组长的任务安排、组员的积极配合要求更高。这学期虽然主要产出的是一些文档和高保真模型，对于代码技术薄弱的我来说看似更容易了，但是文档的管理、需求的获取需要进行的一些活动安排要求也更加高了。特别是在需求变更的阶段，我也感受到一个两个需求的变更会对我们整个小组当前的大部分产出都有影响，因此这也体现了文档管理的重要性。总的来说，通过这学期的学习，我跟着老师、我的组长组员们都学到了很多，他们认真负责的态度让我更能融入这个集体，也是我要学习的地方。</a:t>
            </a:r>
          </a:p>
        </p:txBody>
      </p:sp>
    </p:spTree>
    <p:extLst>
      <p:ext uri="{BB962C8B-B14F-4D97-AF65-F5344CB8AC3E}">
        <p14:creationId xmlns:p14="http://schemas.microsoft.com/office/powerpoint/2010/main" val="2429209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需求项目计划</a:t>
            </a:r>
          </a:p>
        </p:txBody>
      </p:sp>
    </p:spTree>
    <p:extLst>
      <p:ext uri="{BB962C8B-B14F-4D97-AF65-F5344CB8AC3E}">
        <p14:creationId xmlns:p14="http://schemas.microsoft.com/office/powerpoint/2010/main" val="775219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移动课堂助理需求</a:t>
            </a:r>
          </a:p>
        </p:txBody>
      </p:sp>
    </p:spTree>
    <p:extLst>
      <p:ext uri="{BB962C8B-B14F-4D97-AF65-F5344CB8AC3E}">
        <p14:creationId xmlns:p14="http://schemas.microsoft.com/office/powerpoint/2010/main" val="404173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121</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10171521" y="10084"/>
            <a:ext cx="2215299" cy="369332"/>
          </a:xfrm>
          <a:prstGeom prst="rect">
            <a:avLst/>
          </a:prstGeom>
          <a:noFill/>
        </p:spPr>
        <p:txBody>
          <a:bodyPr wrap="square" rtlCol="0">
            <a:spAutoFit/>
          </a:bodyPr>
          <a:lstStyle/>
          <a:p>
            <a:r>
              <a:rPr lang="zh-CN" altLang="en-US" dirty="0"/>
              <a:t>涉及评审项：</a:t>
            </a:r>
            <a:r>
              <a:rPr lang="en-US" altLang="zh-CN" dirty="0"/>
              <a:t>54</a:t>
            </a:r>
            <a:endParaRPr lang="zh-CN" altLang="en-US" dirty="0"/>
          </a:p>
        </p:txBody>
      </p:sp>
      <p:sp>
        <p:nvSpPr>
          <p:cNvPr id="7" name="文本框 6">
            <a:extLst>
              <a:ext uri="{FF2B5EF4-FFF2-40B4-BE49-F238E27FC236}">
                <a16:creationId xmlns:a16="http://schemas.microsoft.com/office/drawing/2014/main" id="{E34EE412-E7DD-112D-62CF-A0F6411F45AE}"/>
              </a:ext>
            </a:extLst>
          </p:cNvPr>
          <p:cNvSpPr txBox="1"/>
          <p:nvPr/>
        </p:nvSpPr>
        <p:spPr>
          <a:xfrm>
            <a:off x="999242" y="1166842"/>
            <a:ext cx="10595728" cy="4524315"/>
          </a:xfrm>
          <a:prstGeom prst="rect">
            <a:avLst/>
          </a:prstGeom>
          <a:noFill/>
        </p:spPr>
        <p:txBody>
          <a:bodyPr wrap="square">
            <a:spAutoFit/>
          </a:bodyPr>
          <a:lstStyle/>
          <a:p>
            <a:pPr algn="just"/>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接下来三个月属于暑假范畴，我们有充足的时间来完成新提出的移动课堂助理需求。</a:t>
            </a:r>
          </a:p>
          <a:p>
            <a:pPr algn="just"/>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面对新需求，我们应创建项目计划文档，新建甘特图，设置里程碑，由组长根据甘特图分配工作。</a:t>
            </a:r>
          </a:p>
          <a:p>
            <a:pPr indent="133350" algn="just"/>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接下来为每类用户选出用户代表，对用户代表进行访谈，</a:t>
            </a:r>
            <a:r>
              <a:rPr lang="zh-CN" altLang="en-US" sz="3200" kern="100" dirty="0">
                <a:effectLst/>
                <a:latin typeface="宋体" panose="02010600030101010101" pitchFamily="2" charset="-122"/>
                <a:ea typeface="宋体" panose="02010600030101010101" pitchFamily="2" charset="-122"/>
                <a:cs typeface="Times New Roman" panose="02020603050405020304" pitchFamily="18" charset="0"/>
              </a:rPr>
              <a:t>对</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他们的需求</a:t>
            </a:r>
            <a:r>
              <a:rPr lang="zh-CN" altLang="en-US" sz="3200" kern="100" dirty="0">
                <a:effectLst/>
                <a:latin typeface="宋体" panose="02010600030101010101" pitchFamily="2" charset="-122"/>
                <a:ea typeface="宋体" panose="02010600030101010101" pitchFamily="2" charset="-122"/>
                <a:cs typeface="Times New Roman" panose="02020603050405020304" pitchFamily="18" charset="0"/>
              </a:rPr>
              <a:t>使用需求工具进行管理</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，再去找用户确认需求并进行需求分析。迭代更新</a:t>
            </a:r>
            <a:r>
              <a:rPr lang="zh-CN" altLang="en-US" sz="3200" kern="100" dirty="0">
                <a:effectLst/>
                <a:latin typeface="宋体" panose="02010600030101010101" pitchFamily="2" charset="-122"/>
                <a:ea typeface="宋体" panose="02010600030101010101" pitchFamily="2" charset="-122"/>
                <a:cs typeface="Times New Roman" panose="02020603050405020304" pitchFamily="18" charset="0"/>
              </a:rPr>
              <a:t>模型</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到各方都确认需求，</a:t>
            </a:r>
            <a:r>
              <a:rPr lang="zh-CN" altLang="en-US" sz="3200" kern="100" dirty="0">
                <a:effectLst/>
                <a:latin typeface="宋体" panose="02010600030101010101" pitchFamily="2" charset="-122"/>
                <a:ea typeface="宋体" panose="02010600030101010101" pitchFamily="2" charset="-122"/>
                <a:cs typeface="Times New Roman" panose="02020603050405020304" pitchFamily="18" charset="0"/>
              </a:rPr>
              <a:t>最后</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设计高保真模型，并编写配套文档。在项目截止之前，拿出最终产品。</a:t>
            </a:r>
          </a:p>
        </p:txBody>
      </p:sp>
    </p:spTree>
    <p:extLst>
      <p:ext uri="{BB962C8B-B14F-4D97-AF65-F5344CB8AC3E}">
        <p14:creationId xmlns:p14="http://schemas.microsoft.com/office/powerpoint/2010/main" val="4006768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122</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10171521" y="10084"/>
            <a:ext cx="2215299" cy="369332"/>
          </a:xfrm>
          <a:prstGeom prst="rect">
            <a:avLst/>
          </a:prstGeom>
          <a:noFill/>
        </p:spPr>
        <p:txBody>
          <a:bodyPr wrap="square" rtlCol="0">
            <a:spAutoFit/>
          </a:bodyPr>
          <a:lstStyle/>
          <a:p>
            <a:r>
              <a:rPr lang="zh-CN" altLang="en-US" dirty="0"/>
              <a:t>涉及评审项：</a:t>
            </a:r>
            <a:r>
              <a:rPr lang="en-US" altLang="zh-CN" dirty="0"/>
              <a:t>49,54</a:t>
            </a:r>
            <a:endParaRPr lang="zh-CN" altLang="en-US" dirty="0"/>
          </a:p>
        </p:txBody>
      </p:sp>
      <p:pic>
        <p:nvPicPr>
          <p:cNvPr id="4" name="图片 3">
            <a:extLst>
              <a:ext uri="{FF2B5EF4-FFF2-40B4-BE49-F238E27FC236}">
                <a16:creationId xmlns:a16="http://schemas.microsoft.com/office/drawing/2014/main" id="{1A6A9E5A-B1F2-14B3-FAC3-90080EFC0991}"/>
              </a:ext>
            </a:extLst>
          </p:cNvPr>
          <p:cNvPicPr>
            <a:picLocks noChangeAspect="1"/>
          </p:cNvPicPr>
          <p:nvPr/>
        </p:nvPicPr>
        <p:blipFill>
          <a:blip r:embed="rId3"/>
          <a:stretch>
            <a:fillRect/>
          </a:stretch>
        </p:blipFill>
        <p:spPr>
          <a:xfrm>
            <a:off x="0" y="2492504"/>
            <a:ext cx="7305548" cy="4228971"/>
          </a:xfrm>
          <a:prstGeom prst="rect">
            <a:avLst/>
          </a:prstGeom>
        </p:spPr>
      </p:pic>
      <p:pic>
        <p:nvPicPr>
          <p:cNvPr id="8" name="图片 7">
            <a:extLst>
              <a:ext uri="{FF2B5EF4-FFF2-40B4-BE49-F238E27FC236}">
                <a16:creationId xmlns:a16="http://schemas.microsoft.com/office/drawing/2014/main" id="{B5F04324-5A62-99DD-9C8A-727E7AFD8EE9}"/>
              </a:ext>
            </a:extLst>
          </p:cNvPr>
          <p:cNvPicPr>
            <a:picLocks noChangeAspect="1"/>
          </p:cNvPicPr>
          <p:nvPr/>
        </p:nvPicPr>
        <p:blipFill>
          <a:blip r:embed="rId4"/>
          <a:stretch>
            <a:fillRect/>
          </a:stretch>
        </p:blipFill>
        <p:spPr>
          <a:xfrm>
            <a:off x="1620367" y="875635"/>
            <a:ext cx="10478408" cy="4465707"/>
          </a:xfrm>
          <a:prstGeom prst="rect">
            <a:avLst/>
          </a:prstGeom>
        </p:spPr>
      </p:pic>
    </p:spTree>
    <p:extLst>
      <p:ext uri="{BB962C8B-B14F-4D97-AF65-F5344CB8AC3E}">
        <p14:creationId xmlns:p14="http://schemas.microsoft.com/office/powerpoint/2010/main" val="10714281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小组成员评价</a:t>
            </a:r>
          </a:p>
        </p:txBody>
      </p:sp>
    </p:spTree>
    <p:extLst>
      <p:ext uri="{BB962C8B-B14F-4D97-AF65-F5344CB8AC3E}">
        <p14:creationId xmlns:p14="http://schemas.microsoft.com/office/powerpoint/2010/main" val="175900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3">
            <a:extLst>
              <a:ext uri="{FF2B5EF4-FFF2-40B4-BE49-F238E27FC236}">
                <a16:creationId xmlns:a16="http://schemas.microsoft.com/office/drawing/2014/main" id="{E36BF6C5-6F3A-6749-6DB6-96AC15816526}"/>
              </a:ext>
            </a:extLst>
          </p:cNvPr>
          <p:cNvGraphicFramePr>
            <a:graphicFrameLocks noGrp="1"/>
          </p:cNvGraphicFramePr>
          <p:nvPr>
            <p:extLst>
              <p:ext uri="{D42A27DB-BD31-4B8C-83A1-F6EECF244321}">
                <p14:modId xmlns:p14="http://schemas.microsoft.com/office/powerpoint/2010/main" val="3608726867"/>
              </p:ext>
            </p:extLst>
          </p:nvPr>
        </p:nvGraphicFramePr>
        <p:xfrm>
          <a:off x="1404593" y="1159497"/>
          <a:ext cx="9247284" cy="4677414"/>
        </p:xfrm>
        <a:graphic>
          <a:graphicData uri="http://schemas.openxmlformats.org/drawingml/2006/table">
            <a:tbl>
              <a:tblPr firstRow="1" bandRow="1">
                <a:tableStyleId>{5C22544A-7EE6-4342-B048-85BDC9FD1C3A}</a:tableStyleId>
              </a:tblPr>
              <a:tblGrid>
                <a:gridCol w="1541214">
                  <a:extLst>
                    <a:ext uri="{9D8B030D-6E8A-4147-A177-3AD203B41FA5}">
                      <a16:colId xmlns:a16="http://schemas.microsoft.com/office/drawing/2014/main" val="3962270520"/>
                    </a:ext>
                  </a:extLst>
                </a:gridCol>
                <a:gridCol w="1541214">
                  <a:extLst>
                    <a:ext uri="{9D8B030D-6E8A-4147-A177-3AD203B41FA5}">
                      <a16:colId xmlns:a16="http://schemas.microsoft.com/office/drawing/2014/main" val="3958064631"/>
                    </a:ext>
                  </a:extLst>
                </a:gridCol>
                <a:gridCol w="1541214">
                  <a:extLst>
                    <a:ext uri="{9D8B030D-6E8A-4147-A177-3AD203B41FA5}">
                      <a16:colId xmlns:a16="http://schemas.microsoft.com/office/drawing/2014/main" val="1440964151"/>
                    </a:ext>
                  </a:extLst>
                </a:gridCol>
                <a:gridCol w="1541214">
                  <a:extLst>
                    <a:ext uri="{9D8B030D-6E8A-4147-A177-3AD203B41FA5}">
                      <a16:colId xmlns:a16="http://schemas.microsoft.com/office/drawing/2014/main" val="589424005"/>
                    </a:ext>
                  </a:extLst>
                </a:gridCol>
                <a:gridCol w="1541214">
                  <a:extLst>
                    <a:ext uri="{9D8B030D-6E8A-4147-A177-3AD203B41FA5}">
                      <a16:colId xmlns:a16="http://schemas.microsoft.com/office/drawing/2014/main" val="1523034660"/>
                    </a:ext>
                  </a:extLst>
                </a:gridCol>
                <a:gridCol w="1541214">
                  <a:extLst>
                    <a:ext uri="{9D8B030D-6E8A-4147-A177-3AD203B41FA5}">
                      <a16:colId xmlns:a16="http://schemas.microsoft.com/office/drawing/2014/main" val="2062817680"/>
                    </a:ext>
                  </a:extLst>
                </a:gridCol>
              </a:tblGrid>
              <a:tr h="779569">
                <a:tc>
                  <a:txBody>
                    <a:bodyPr/>
                    <a:lstStyle/>
                    <a:p>
                      <a:endParaRPr lang="zh-CN" altLang="en-US" dirty="0"/>
                    </a:p>
                  </a:txBody>
                  <a:tcPr/>
                </a:tc>
                <a:tc>
                  <a:txBody>
                    <a:bodyPr/>
                    <a:lstStyle/>
                    <a:p>
                      <a:r>
                        <a:rPr lang="zh-CN" altLang="en-US" dirty="0"/>
                        <a:t>评分</a:t>
                      </a:r>
                      <a:r>
                        <a:rPr lang="en-US" altLang="zh-CN" dirty="0"/>
                        <a:t>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a:t>
                      </a:r>
                    </a:p>
                  </a:txBody>
                  <a:tcPr/>
                </a:tc>
                <a:extLst>
                  <a:ext uri="{0D108BD9-81ED-4DB2-BD59-A6C34878D82A}">
                    <a16:rowId xmlns:a16="http://schemas.microsoft.com/office/drawing/2014/main" val="1416607320"/>
                  </a:ext>
                </a:extLst>
              </a:tr>
              <a:tr h="779569">
                <a:tc>
                  <a:txBody>
                    <a:bodyPr/>
                    <a:lstStyle/>
                    <a:p>
                      <a:r>
                        <a:rPr lang="zh-CN" altLang="en-US" dirty="0"/>
                        <a:t>吴联想</a:t>
                      </a:r>
                    </a:p>
                  </a:txBody>
                  <a:tcPr/>
                </a:tc>
                <a:tc>
                  <a:txBody>
                    <a:bodyPr/>
                    <a:lstStyle/>
                    <a:p>
                      <a:r>
                        <a:rPr lang="en-US" altLang="zh-CN" dirty="0"/>
                        <a:t>90</a:t>
                      </a:r>
                      <a:endParaRPr lang="zh-CN" altLang="en-US" dirty="0"/>
                    </a:p>
                  </a:txBody>
                  <a:tcPr/>
                </a:tc>
                <a:tc>
                  <a:txBody>
                    <a:bodyPr/>
                    <a:lstStyle/>
                    <a:p>
                      <a:r>
                        <a:rPr lang="en-US" altLang="zh-CN" dirty="0"/>
                        <a:t>90</a:t>
                      </a:r>
                      <a:endParaRPr lang="zh-CN" altLang="en-US" dirty="0"/>
                    </a:p>
                  </a:txBody>
                  <a:tcPr/>
                </a:tc>
                <a:tc>
                  <a:txBody>
                    <a:bodyPr/>
                    <a:lstStyle/>
                    <a:p>
                      <a:r>
                        <a:rPr lang="en-US" altLang="zh-CN" dirty="0"/>
                        <a:t>89</a:t>
                      </a:r>
                      <a:endParaRPr lang="zh-CN" altLang="en-US" dirty="0"/>
                    </a:p>
                  </a:txBody>
                  <a:tcPr/>
                </a:tc>
                <a:tc>
                  <a:txBody>
                    <a:bodyPr/>
                    <a:lstStyle/>
                    <a:p>
                      <a:r>
                        <a:rPr lang="en-US" altLang="zh-CN" dirty="0"/>
                        <a:t>89</a:t>
                      </a:r>
                      <a:endParaRPr lang="zh-CN" altLang="en-US" dirty="0"/>
                    </a:p>
                  </a:txBody>
                  <a:tcPr/>
                </a:tc>
                <a:tc>
                  <a:txBody>
                    <a:bodyPr/>
                    <a:lstStyle/>
                    <a:p>
                      <a:r>
                        <a:rPr lang="en-US" altLang="zh-CN" dirty="0"/>
                        <a:t>89.5</a:t>
                      </a:r>
                      <a:endParaRPr lang="zh-CN" altLang="en-US" dirty="0"/>
                    </a:p>
                  </a:txBody>
                  <a:tcPr/>
                </a:tc>
                <a:extLst>
                  <a:ext uri="{0D108BD9-81ED-4DB2-BD59-A6C34878D82A}">
                    <a16:rowId xmlns:a16="http://schemas.microsoft.com/office/drawing/2014/main" val="2655776751"/>
                  </a:ext>
                </a:extLst>
              </a:tr>
              <a:tr h="779569">
                <a:tc>
                  <a:txBody>
                    <a:bodyPr/>
                    <a:lstStyle/>
                    <a:p>
                      <a:r>
                        <a:rPr lang="zh-CN" altLang="en-US" dirty="0"/>
                        <a:t>郑航舰</a:t>
                      </a:r>
                    </a:p>
                  </a:txBody>
                  <a:tcPr/>
                </a:tc>
                <a:tc>
                  <a:txBody>
                    <a:bodyPr/>
                    <a:lstStyle/>
                    <a:p>
                      <a:r>
                        <a:rPr lang="en-US" altLang="zh-CN" dirty="0"/>
                        <a:t>87</a:t>
                      </a:r>
                      <a:endParaRPr lang="zh-CN" altLang="en-US" dirty="0"/>
                    </a:p>
                  </a:txBody>
                  <a:tcPr/>
                </a:tc>
                <a:tc>
                  <a:txBody>
                    <a:bodyPr/>
                    <a:lstStyle/>
                    <a:p>
                      <a:r>
                        <a:rPr lang="en-US" altLang="zh-CN" dirty="0"/>
                        <a:t>89</a:t>
                      </a:r>
                      <a:endParaRPr lang="zh-CN" altLang="en-US" dirty="0"/>
                    </a:p>
                  </a:txBody>
                  <a:tcPr/>
                </a:tc>
                <a:tc>
                  <a:txBody>
                    <a:bodyPr/>
                    <a:lstStyle/>
                    <a:p>
                      <a:r>
                        <a:rPr lang="en-US" altLang="zh-CN" dirty="0"/>
                        <a:t>90</a:t>
                      </a:r>
                      <a:endParaRPr lang="zh-CN" altLang="en-US" dirty="0"/>
                    </a:p>
                  </a:txBody>
                  <a:tcPr/>
                </a:tc>
                <a:tc>
                  <a:txBody>
                    <a:bodyPr/>
                    <a:lstStyle/>
                    <a:p>
                      <a:r>
                        <a:rPr lang="en-US" altLang="zh-CN" dirty="0"/>
                        <a:t>90</a:t>
                      </a:r>
                      <a:endParaRPr lang="zh-CN" altLang="en-US" dirty="0"/>
                    </a:p>
                  </a:txBody>
                  <a:tcPr/>
                </a:tc>
                <a:tc>
                  <a:txBody>
                    <a:bodyPr/>
                    <a:lstStyle/>
                    <a:p>
                      <a:r>
                        <a:rPr lang="en-US" altLang="zh-CN" dirty="0"/>
                        <a:t>89</a:t>
                      </a:r>
                      <a:endParaRPr lang="zh-CN" altLang="en-US" dirty="0"/>
                    </a:p>
                  </a:txBody>
                  <a:tcPr/>
                </a:tc>
                <a:extLst>
                  <a:ext uri="{0D108BD9-81ED-4DB2-BD59-A6C34878D82A}">
                    <a16:rowId xmlns:a16="http://schemas.microsoft.com/office/drawing/2014/main" val="1547325549"/>
                  </a:ext>
                </a:extLst>
              </a:tr>
              <a:tr h="779569">
                <a:tc>
                  <a:txBody>
                    <a:bodyPr/>
                    <a:lstStyle/>
                    <a:p>
                      <a:r>
                        <a:rPr lang="zh-CN" altLang="en-US" dirty="0"/>
                        <a:t>王义博</a:t>
                      </a:r>
                    </a:p>
                  </a:txBody>
                  <a:tcPr/>
                </a:tc>
                <a:tc>
                  <a:txBody>
                    <a:bodyPr/>
                    <a:lstStyle/>
                    <a:p>
                      <a:r>
                        <a:rPr lang="en-US" altLang="zh-CN" dirty="0"/>
                        <a:t>86</a:t>
                      </a:r>
                      <a:endParaRPr lang="zh-CN" altLang="en-US" dirty="0"/>
                    </a:p>
                  </a:txBody>
                  <a:tcPr/>
                </a:tc>
                <a:tc>
                  <a:txBody>
                    <a:bodyPr/>
                    <a:lstStyle/>
                    <a:p>
                      <a:r>
                        <a:rPr lang="en-US" altLang="zh-CN" dirty="0"/>
                        <a:t>90</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extLst>
                  <a:ext uri="{0D108BD9-81ED-4DB2-BD59-A6C34878D82A}">
                    <a16:rowId xmlns:a16="http://schemas.microsoft.com/office/drawing/2014/main" val="2147922027"/>
                  </a:ext>
                </a:extLst>
              </a:tr>
              <a:tr h="779569">
                <a:tc>
                  <a:txBody>
                    <a:bodyPr/>
                    <a:lstStyle/>
                    <a:p>
                      <a:r>
                        <a:rPr lang="zh-CN" altLang="en-US" dirty="0"/>
                        <a:t>许淇凯</a:t>
                      </a:r>
                    </a:p>
                  </a:txBody>
                  <a:tcPr/>
                </a:tc>
                <a:tc>
                  <a:txBody>
                    <a:bodyPr/>
                    <a:lstStyle/>
                    <a:p>
                      <a:r>
                        <a:rPr lang="en-US" altLang="zh-CN" dirty="0"/>
                        <a:t>85</a:t>
                      </a:r>
                      <a:endParaRPr lang="zh-CN" altLang="en-US" dirty="0"/>
                    </a:p>
                  </a:txBody>
                  <a:tcPr/>
                </a:tc>
                <a:tc>
                  <a:txBody>
                    <a:bodyPr/>
                    <a:lstStyle/>
                    <a:p>
                      <a:r>
                        <a:rPr lang="en-US" altLang="zh-CN" dirty="0"/>
                        <a:t>87</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tc>
                  <a:txBody>
                    <a:bodyPr/>
                    <a:lstStyle/>
                    <a:p>
                      <a:r>
                        <a:rPr lang="en-US" altLang="zh-CN" dirty="0"/>
                        <a:t>87</a:t>
                      </a:r>
                      <a:endParaRPr lang="zh-CN" altLang="en-US" dirty="0"/>
                    </a:p>
                  </a:txBody>
                  <a:tcPr/>
                </a:tc>
                <a:extLst>
                  <a:ext uri="{0D108BD9-81ED-4DB2-BD59-A6C34878D82A}">
                    <a16:rowId xmlns:a16="http://schemas.microsoft.com/office/drawing/2014/main" val="3267383486"/>
                  </a:ext>
                </a:extLst>
              </a:tr>
              <a:tr h="779569">
                <a:tc>
                  <a:txBody>
                    <a:bodyPr/>
                    <a:lstStyle/>
                    <a:p>
                      <a:r>
                        <a:rPr lang="zh-CN" altLang="en-US" dirty="0"/>
                        <a:t>潘睿琪</a:t>
                      </a:r>
                    </a:p>
                  </a:txBody>
                  <a:tcPr/>
                </a:tc>
                <a:tc>
                  <a:txBody>
                    <a:bodyPr/>
                    <a:lstStyle/>
                    <a:p>
                      <a:r>
                        <a:rPr lang="en-US" altLang="zh-CN" dirty="0"/>
                        <a:t>85</a:t>
                      </a:r>
                      <a:endParaRPr lang="zh-CN" altLang="en-US" dirty="0"/>
                    </a:p>
                  </a:txBody>
                  <a:tcPr/>
                </a:tc>
                <a:tc>
                  <a:txBody>
                    <a:bodyPr/>
                    <a:lstStyle/>
                    <a:p>
                      <a:r>
                        <a:rPr lang="en-US" altLang="zh-CN" dirty="0"/>
                        <a:t>85</a:t>
                      </a:r>
                      <a:endParaRPr lang="zh-CN" altLang="en-US" dirty="0"/>
                    </a:p>
                  </a:txBody>
                  <a:tcPr/>
                </a:tc>
                <a:tc>
                  <a:txBody>
                    <a:bodyPr/>
                    <a:lstStyle/>
                    <a:p>
                      <a:r>
                        <a:rPr lang="en-US" altLang="zh-CN" dirty="0"/>
                        <a:t>86</a:t>
                      </a:r>
                      <a:endParaRPr lang="zh-CN" altLang="en-US" dirty="0"/>
                    </a:p>
                  </a:txBody>
                  <a:tcPr/>
                </a:tc>
                <a:tc>
                  <a:txBody>
                    <a:bodyPr/>
                    <a:lstStyle/>
                    <a:p>
                      <a:r>
                        <a:rPr lang="en-US" altLang="zh-CN" dirty="0"/>
                        <a:t>89</a:t>
                      </a:r>
                      <a:endParaRPr lang="zh-CN" altLang="en-US" dirty="0"/>
                    </a:p>
                  </a:txBody>
                  <a:tcPr/>
                </a:tc>
                <a:tc>
                  <a:txBody>
                    <a:bodyPr/>
                    <a:lstStyle/>
                    <a:p>
                      <a:r>
                        <a:rPr lang="en-US" altLang="zh-CN" dirty="0"/>
                        <a:t>86.5</a:t>
                      </a:r>
                      <a:endParaRPr lang="zh-CN" altLang="en-US" dirty="0"/>
                    </a:p>
                  </a:txBody>
                  <a:tcPr/>
                </a:tc>
                <a:extLst>
                  <a:ext uri="{0D108BD9-81ED-4DB2-BD59-A6C34878D82A}">
                    <a16:rowId xmlns:a16="http://schemas.microsoft.com/office/drawing/2014/main" val="3239879265"/>
                  </a:ext>
                </a:extLst>
              </a:tr>
            </a:tbl>
          </a:graphicData>
        </a:graphic>
      </p:graphicFrame>
    </p:spTree>
    <p:extLst>
      <p:ext uri="{BB962C8B-B14F-4D97-AF65-F5344CB8AC3E}">
        <p14:creationId xmlns:p14="http://schemas.microsoft.com/office/powerpoint/2010/main" val="339620364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参考资料</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125</a:t>
            </a:fld>
            <a:endParaRPr lang="zh-CN" altLang="en-US" dirty="0"/>
          </a:p>
        </p:txBody>
      </p:sp>
      <p:sp>
        <p:nvSpPr>
          <p:cNvPr id="7" name="文本框 6">
            <a:extLst>
              <a:ext uri="{FF2B5EF4-FFF2-40B4-BE49-F238E27FC236}">
                <a16:creationId xmlns:a16="http://schemas.microsoft.com/office/drawing/2014/main" id="{459E3B2E-BACB-AD89-9260-0812068D9487}"/>
              </a:ext>
            </a:extLst>
          </p:cNvPr>
          <p:cNvSpPr txBox="1"/>
          <p:nvPr/>
        </p:nvSpPr>
        <p:spPr>
          <a:xfrm>
            <a:off x="348791" y="872617"/>
            <a:ext cx="10811409" cy="59093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杨弘平，吕海华，李波，史江萍，代钦</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.UML2</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基础、建模与设计教程</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北京</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清华大学出版社，</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2015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ISBN 978-7-302-40449-1.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【2】pixso</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协调设计</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Pixso</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高效使用技巧！让</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UI</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设计效率快到飞起</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https://zhuanlan.zhihu.com/p/484760806</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2022-04-27.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项目开发计划（</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GB856T——88</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文档模板 来源</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软件设计文档国家标准</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统御项目管理服务器怎么设置</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https://blog.csdn.net/weixin_39630762/article/details/119508110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2022-05-10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配置管理漫漫谈之</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CCB. https://blog.csdn.net/binnacler/article/details/5466034</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2022-05-05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【6】anddyhua.</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联合应用开发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JAD.https</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://blog.csdn.net/</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anddyhua</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/article/details/6575286</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2022-04-12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【7】ProcessOn.</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帮助手册</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https://www.processon.com/support#file-create,2022-03-20.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公子聪</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新建</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github</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分支</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https://blog.csdn.net/weixin_50486192/article/details/123227246,2022-03-18.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星拱北辰</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需求工程</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需求工程</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https://blog.csdn.net/weixin_43896318/article/details/114068063,2022-04-02.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项目经理老原</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优秀的项目总结报告怎么写？最全攻略给你！</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https://zhuanlan.zhihu.com/p/385519952,2022-06-10.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【11】Andie.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数据字典</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https://zhuanlan.zhihu.com/p/478826878.2022-03-25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【12】</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软件质量保障</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软件测试入门系列之十九：什么是需求追踪矩阵</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(RTM). https://zhuanlan.zhihu.com/p/356824985,2022-05-11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【13】Mark</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大叔</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划分需求优先级（产品）</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https://zhuanlan.zhihu.com/p/401682284,2022-05-11.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【14】weixin_39618730.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非功能性需求</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_</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一文看懂非功能性需求</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https://blog.csdn.net/weixin_39618730/article/details/111335122,2022-05-22</a:t>
            </a:r>
          </a:p>
        </p:txBody>
      </p:sp>
    </p:spTree>
    <p:extLst>
      <p:ext uri="{BB962C8B-B14F-4D97-AF65-F5344CB8AC3E}">
        <p14:creationId xmlns:p14="http://schemas.microsoft.com/office/powerpoint/2010/main" val="14873587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感谢观看</a:t>
            </a:r>
          </a:p>
        </p:txBody>
      </p:sp>
    </p:spTree>
    <p:extLst>
      <p:ext uri="{BB962C8B-B14F-4D97-AF65-F5344CB8AC3E}">
        <p14:creationId xmlns:p14="http://schemas.microsoft.com/office/powerpoint/2010/main" val="1247619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F6F6C2-F54C-1D2A-26AD-ED9E78584B55}"/>
              </a:ext>
            </a:extLst>
          </p:cNvPr>
          <p:cNvPicPr>
            <a:picLocks noChangeAspect="1"/>
          </p:cNvPicPr>
          <p:nvPr/>
        </p:nvPicPr>
        <p:blipFill>
          <a:blip r:embed="rId3"/>
          <a:stretch>
            <a:fillRect/>
          </a:stretch>
        </p:blipFill>
        <p:spPr>
          <a:xfrm>
            <a:off x="1105957" y="671803"/>
            <a:ext cx="10045121" cy="5529482"/>
          </a:xfrm>
          <a:prstGeom prst="rect">
            <a:avLst/>
          </a:prstGeom>
        </p:spPr>
      </p:pic>
      <p:sp>
        <p:nvSpPr>
          <p:cNvPr id="13" name="文本框 12">
            <a:extLst>
              <a:ext uri="{FF2B5EF4-FFF2-40B4-BE49-F238E27FC236}">
                <a16:creationId xmlns:a16="http://schemas.microsoft.com/office/drawing/2014/main" id="{A92CDB92-FD85-7C65-9A31-B3CCC1835511}"/>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项目计划</a:t>
            </a:r>
          </a:p>
        </p:txBody>
      </p:sp>
      <p:sp>
        <p:nvSpPr>
          <p:cNvPr id="14" name="椭圆 13">
            <a:extLst>
              <a:ext uri="{FF2B5EF4-FFF2-40B4-BE49-F238E27FC236}">
                <a16:creationId xmlns:a16="http://schemas.microsoft.com/office/drawing/2014/main" id="{428B2B0B-DE18-A4F7-2893-9E1261EE2FE4}"/>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D169D78-695F-457E-41D6-D351A999D157}"/>
              </a:ext>
            </a:extLst>
          </p:cNvPr>
          <p:cNvSpPr txBox="1"/>
          <p:nvPr/>
        </p:nvSpPr>
        <p:spPr>
          <a:xfrm>
            <a:off x="9695716" y="6346645"/>
            <a:ext cx="1874959" cy="369332"/>
          </a:xfrm>
          <a:prstGeom prst="rect">
            <a:avLst/>
          </a:prstGeom>
          <a:noFill/>
        </p:spPr>
        <p:txBody>
          <a:bodyPr wrap="square">
            <a:spAutoFit/>
          </a:bodyPr>
          <a:lstStyle/>
          <a:p>
            <a:pPr marL="0" marR="0">
              <a:spcBef>
                <a:spcPts val="0"/>
              </a:spcBef>
              <a:spcAft>
                <a:spcPts val="0"/>
              </a:spcAft>
            </a:pPr>
            <a:r>
              <a:rPr lang="zh-CN" altLang="en-US" sz="1800" b="1" dirty="0">
                <a:effectLst/>
                <a:latin typeface="仿宋" panose="02010609060101010101" pitchFamily="49" charset="-122"/>
                <a:ea typeface="仿宋" panose="02010609060101010101" pitchFamily="49" charset="-122"/>
                <a:cs typeface="Times New Roman" panose="02020603050405020304" pitchFamily="18" charset="0"/>
              </a:rPr>
              <a:t>采用</a:t>
            </a:r>
            <a:r>
              <a:rPr lang="en-US" altLang="zh-CN" sz="1800" b="1" dirty="0">
                <a:effectLst/>
                <a:latin typeface="仿宋" panose="02010609060101010101" pitchFamily="49" charset="-122"/>
                <a:ea typeface="仿宋" panose="02010609060101010101" pitchFamily="49" charset="-122"/>
                <a:cs typeface="Times New Roman" panose="02020603050405020304" pitchFamily="18" charset="0"/>
              </a:rPr>
              <a:t>GB8567—88</a:t>
            </a:r>
            <a:endParaRPr lang="en-US" altLang="zh-CN" sz="1400" b="1"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29FB013-5E51-9390-919A-790D443C4B43}"/>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4</a:t>
            </a:r>
            <a:endParaRPr lang="zh-CN" altLang="en-US" dirty="0"/>
          </a:p>
        </p:txBody>
      </p:sp>
    </p:spTree>
    <p:extLst>
      <p:ext uri="{BB962C8B-B14F-4D97-AF65-F5344CB8AC3E}">
        <p14:creationId xmlns:p14="http://schemas.microsoft.com/office/powerpoint/2010/main" val="3599076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A92CDB92-FD85-7C65-9A31-B3CCC1835511}"/>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子计划</a:t>
            </a:r>
          </a:p>
        </p:txBody>
      </p:sp>
      <p:sp>
        <p:nvSpPr>
          <p:cNvPr id="14" name="椭圆 13">
            <a:extLst>
              <a:ext uri="{FF2B5EF4-FFF2-40B4-BE49-F238E27FC236}">
                <a16:creationId xmlns:a16="http://schemas.microsoft.com/office/drawing/2014/main" id="{428B2B0B-DE18-A4F7-2893-9E1261EE2FE4}"/>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D169D78-695F-457E-41D6-D351A999D157}"/>
              </a:ext>
            </a:extLst>
          </p:cNvPr>
          <p:cNvSpPr txBox="1"/>
          <p:nvPr/>
        </p:nvSpPr>
        <p:spPr>
          <a:xfrm>
            <a:off x="9695716" y="6346645"/>
            <a:ext cx="1874959" cy="369332"/>
          </a:xfrm>
          <a:prstGeom prst="rect">
            <a:avLst/>
          </a:prstGeom>
          <a:noFill/>
        </p:spPr>
        <p:txBody>
          <a:bodyPr wrap="square">
            <a:spAutoFit/>
          </a:bodyPr>
          <a:lstStyle/>
          <a:p>
            <a:pPr marL="0" marR="0">
              <a:spcBef>
                <a:spcPts val="0"/>
              </a:spcBef>
              <a:spcAft>
                <a:spcPts val="0"/>
              </a:spcAft>
            </a:pPr>
            <a:r>
              <a:rPr lang="zh-CN" altLang="en-US" sz="1800" b="1" dirty="0">
                <a:effectLst/>
                <a:latin typeface="仿宋" panose="02010609060101010101" pitchFamily="49" charset="-122"/>
                <a:ea typeface="仿宋" panose="02010609060101010101" pitchFamily="49" charset="-122"/>
                <a:cs typeface="Times New Roman" panose="02020603050405020304" pitchFamily="18" charset="0"/>
              </a:rPr>
              <a:t>采用</a:t>
            </a:r>
            <a:r>
              <a:rPr lang="en-US" altLang="zh-CN" sz="1800" b="1" dirty="0">
                <a:effectLst/>
                <a:latin typeface="仿宋" panose="02010609060101010101" pitchFamily="49" charset="-122"/>
                <a:ea typeface="仿宋" panose="02010609060101010101" pitchFamily="49" charset="-122"/>
                <a:cs typeface="Times New Roman" panose="02020603050405020304" pitchFamily="18" charset="0"/>
              </a:rPr>
              <a:t>GB8567—88</a:t>
            </a:r>
            <a:endParaRPr lang="en-US" altLang="zh-CN" sz="1400" b="1"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29FB013-5E51-9390-919A-790D443C4B43}"/>
              </a:ext>
            </a:extLst>
          </p:cNvPr>
          <p:cNvSpPr txBox="1"/>
          <p:nvPr/>
        </p:nvSpPr>
        <p:spPr>
          <a:xfrm>
            <a:off x="10279099" y="133743"/>
            <a:ext cx="1743958" cy="646331"/>
          </a:xfrm>
          <a:prstGeom prst="rect">
            <a:avLst/>
          </a:prstGeom>
          <a:noFill/>
        </p:spPr>
        <p:txBody>
          <a:bodyPr wrap="square" rtlCol="0">
            <a:spAutoFit/>
          </a:bodyPr>
          <a:lstStyle/>
          <a:p>
            <a:r>
              <a:rPr lang="zh-CN" altLang="en-US" dirty="0"/>
              <a:t>涉及评审项：</a:t>
            </a:r>
            <a:r>
              <a:rPr lang="en-US" altLang="zh-CN" dirty="0"/>
              <a:t>4</a:t>
            </a:r>
            <a:r>
              <a:rPr lang="zh-CN" altLang="en-US" dirty="0"/>
              <a:t>、</a:t>
            </a:r>
            <a:r>
              <a:rPr lang="en-US" altLang="zh-CN" dirty="0"/>
              <a:t>12</a:t>
            </a:r>
            <a:endParaRPr lang="zh-CN" altLang="en-US" dirty="0"/>
          </a:p>
        </p:txBody>
      </p:sp>
      <p:pic>
        <p:nvPicPr>
          <p:cNvPr id="7" name="图片 6">
            <a:extLst>
              <a:ext uri="{FF2B5EF4-FFF2-40B4-BE49-F238E27FC236}">
                <a16:creationId xmlns:a16="http://schemas.microsoft.com/office/drawing/2014/main" id="{EACC58FE-95F3-DDC7-418F-704E4356BD21}"/>
              </a:ext>
            </a:extLst>
          </p:cNvPr>
          <p:cNvPicPr>
            <a:picLocks noChangeAspect="1"/>
          </p:cNvPicPr>
          <p:nvPr/>
        </p:nvPicPr>
        <p:blipFill>
          <a:blip r:embed="rId3"/>
          <a:stretch>
            <a:fillRect/>
          </a:stretch>
        </p:blipFill>
        <p:spPr>
          <a:xfrm>
            <a:off x="0" y="1232988"/>
            <a:ext cx="12192000" cy="5113657"/>
          </a:xfrm>
          <a:prstGeom prst="rect">
            <a:avLst/>
          </a:prstGeom>
        </p:spPr>
      </p:pic>
    </p:spTree>
    <p:extLst>
      <p:ext uri="{BB962C8B-B14F-4D97-AF65-F5344CB8AC3E}">
        <p14:creationId xmlns:p14="http://schemas.microsoft.com/office/powerpoint/2010/main" val="16000821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甘特图</a:t>
            </a:r>
          </a:p>
        </p:txBody>
      </p:sp>
    </p:spTree>
    <p:extLst>
      <p:ext uri="{BB962C8B-B14F-4D97-AF65-F5344CB8AC3E}">
        <p14:creationId xmlns:p14="http://schemas.microsoft.com/office/powerpoint/2010/main" val="89775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822730" y="133743"/>
            <a:ext cx="236926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16</a:t>
            </a:fld>
            <a:endParaRPr lang="zh-CN" altLang="en-US" dirty="0"/>
          </a:p>
        </p:txBody>
      </p:sp>
      <p:pic>
        <p:nvPicPr>
          <p:cNvPr id="5" name="图片 4">
            <a:extLst>
              <a:ext uri="{FF2B5EF4-FFF2-40B4-BE49-F238E27FC236}">
                <a16:creationId xmlns:a16="http://schemas.microsoft.com/office/drawing/2014/main" id="{35374500-98CC-6DF6-17A8-58099EAA8D57}"/>
              </a:ext>
            </a:extLst>
          </p:cNvPr>
          <p:cNvPicPr>
            <a:picLocks noChangeAspect="1"/>
          </p:cNvPicPr>
          <p:nvPr/>
        </p:nvPicPr>
        <p:blipFill>
          <a:blip r:embed="rId3"/>
          <a:stretch>
            <a:fillRect/>
          </a:stretch>
        </p:blipFill>
        <p:spPr>
          <a:xfrm>
            <a:off x="3869420" y="0"/>
            <a:ext cx="3618604" cy="6858000"/>
          </a:xfrm>
          <a:prstGeom prst="rect">
            <a:avLst/>
          </a:prstGeom>
        </p:spPr>
      </p:pic>
    </p:spTree>
    <p:extLst>
      <p:ext uri="{BB962C8B-B14F-4D97-AF65-F5344CB8AC3E}">
        <p14:creationId xmlns:p14="http://schemas.microsoft.com/office/powerpoint/2010/main" val="183319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17</a:t>
            </a:fld>
            <a:endParaRPr lang="zh-CN" altLang="en-US" dirty="0"/>
          </a:p>
        </p:txBody>
      </p:sp>
      <p:pic>
        <p:nvPicPr>
          <p:cNvPr id="11" name="图片 10">
            <a:extLst>
              <a:ext uri="{FF2B5EF4-FFF2-40B4-BE49-F238E27FC236}">
                <a16:creationId xmlns:a16="http://schemas.microsoft.com/office/drawing/2014/main" id="{6700D3A4-95F6-A36D-06E8-A3E8DAB6BBD1}"/>
              </a:ext>
            </a:extLst>
          </p:cNvPr>
          <p:cNvPicPr>
            <a:picLocks noChangeAspect="1"/>
          </p:cNvPicPr>
          <p:nvPr/>
        </p:nvPicPr>
        <p:blipFill>
          <a:blip r:embed="rId3"/>
          <a:stretch>
            <a:fillRect/>
          </a:stretch>
        </p:blipFill>
        <p:spPr>
          <a:xfrm>
            <a:off x="182797" y="1234212"/>
            <a:ext cx="11446232" cy="3711262"/>
          </a:xfrm>
          <a:prstGeom prst="rect">
            <a:avLst/>
          </a:prstGeom>
        </p:spPr>
      </p:pic>
    </p:spTree>
    <p:extLst>
      <p:ext uri="{BB962C8B-B14F-4D97-AF65-F5344CB8AC3E}">
        <p14:creationId xmlns:p14="http://schemas.microsoft.com/office/powerpoint/2010/main" val="185465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18</a:t>
            </a:fld>
            <a:endParaRPr lang="zh-CN" altLang="en-US" dirty="0"/>
          </a:p>
        </p:txBody>
      </p:sp>
      <p:pic>
        <p:nvPicPr>
          <p:cNvPr id="5" name="图片 4">
            <a:extLst>
              <a:ext uri="{FF2B5EF4-FFF2-40B4-BE49-F238E27FC236}">
                <a16:creationId xmlns:a16="http://schemas.microsoft.com/office/drawing/2014/main" id="{2A64902B-0BDD-5BD2-5AB0-316D5E97E7D2}"/>
              </a:ext>
            </a:extLst>
          </p:cNvPr>
          <p:cNvPicPr>
            <a:picLocks noChangeAspect="1"/>
          </p:cNvPicPr>
          <p:nvPr/>
        </p:nvPicPr>
        <p:blipFill>
          <a:blip r:embed="rId3"/>
          <a:stretch>
            <a:fillRect/>
          </a:stretch>
        </p:blipFill>
        <p:spPr>
          <a:xfrm>
            <a:off x="477196" y="1442462"/>
            <a:ext cx="10379339" cy="1691787"/>
          </a:xfrm>
          <a:prstGeom prst="rect">
            <a:avLst/>
          </a:prstGeom>
        </p:spPr>
      </p:pic>
    </p:spTree>
    <p:extLst>
      <p:ext uri="{BB962C8B-B14F-4D97-AF65-F5344CB8AC3E}">
        <p14:creationId xmlns:p14="http://schemas.microsoft.com/office/powerpoint/2010/main" val="3004868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19</a:t>
            </a:fld>
            <a:endParaRPr lang="zh-CN" altLang="en-US" dirty="0"/>
          </a:p>
        </p:txBody>
      </p:sp>
      <p:pic>
        <p:nvPicPr>
          <p:cNvPr id="6" name="图片 5">
            <a:extLst>
              <a:ext uri="{FF2B5EF4-FFF2-40B4-BE49-F238E27FC236}">
                <a16:creationId xmlns:a16="http://schemas.microsoft.com/office/drawing/2014/main" id="{14CDDE7F-7455-7C6F-8ED3-15D00F77F59C}"/>
              </a:ext>
            </a:extLst>
          </p:cNvPr>
          <p:cNvPicPr>
            <a:picLocks noChangeAspect="1"/>
          </p:cNvPicPr>
          <p:nvPr/>
        </p:nvPicPr>
        <p:blipFill>
          <a:blip r:embed="rId3"/>
          <a:stretch>
            <a:fillRect/>
          </a:stretch>
        </p:blipFill>
        <p:spPr>
          <a:xfrm>
            <a:off x="597693" y="1014571"/>
            <a:ext cx="10996613" cy="5464013"/>
          </a:xfrm>
          <a:prstGeom prst="rect">
            <a:avLst/>
          </a:prstGeom>
        </p:spPr>
      </p:pic>
    </p:spTree>
    <p:extLst>
      <p:ext uri="{BB962C8B-B14F-4D97-AF65-F5344CB8AC3E}">
        <p14:creationId xmlns:p14="http://schemas.microsoft.com/office/powerpoint/2010/main" val="32482374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01 </a:t>
            </a:r>
            <a:r>
              <a:rPr lang="zh-CN" altLang="en-US" sz="2800" dirty="0"/>
              <a:t>项目章程</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147021"/>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02 </a:t>
            </a:r>
            <a:r>
              <a:rPr lang="zh-CN" altLang="en-US" sz="2800" dirty="0"/>
              <a:t>前景与范围文档</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2251102"/>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03 </a:t>
            </a:r>
            <a:r>
              <a:rPr lang="zh-CN" altLang="en-US" sz="2800" dirty="0"/>
              <a:t>需求项目计划</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34130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04 </a:t>
            </a:r>
            <a:r>
              <a:rPr lang="zh-CN" altLang="en-US" sz="2800" dirty="0"/>
              <a:t>甘特图</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457811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05 WBS</a:t>
            </a:r>
            <a:endParaRPr lang="zh-CN" altLang="en-US" sz="2800" dirty="0"/>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572431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06 </a:t>
            </a:r>
            <a:r>
              <a:rPr lang="zh-CN" altLang="en-US" sz="2800" dirty="0"/>
              <a:t>配置管理</a:t>
            </a:r>
          </a:p>
        </p:txBody>
      </p:sp>
      <p:sp>
        <p:nvSpPr>
          <p:cNvPr id="41" name="矩形: 圆角 40">
            <a:extLst>
              <a:ext uri="{FF2B5EF4-FFF2-40B4-BE49-F238E27FC236}">
                <a16:creationId xmlns:a16="http://schemas.microsoft.com/office/drawing/2014/main" id="{DCE7CB1B-8E5E-7EF0-1844-5E1BF4669B12}"/>
              </a:ext>
            </a:extLst>
          </p:cNvPr>
          <p:cNvSpPr/>
          <p:nvPr/>
        </p:nvSpPr>
        <p:spPr>
          <a:xfrm>
            <a:off x="8466285" y="47143"/>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07 </a:t>
            </a:r>
            <a:r>
              <a:rPr lang="zh-CN" altLang="en-US" sz="2800" dirty="0"/>
              <a:t>配置管理工具</a:t>
            </a:r>
          </a:p>
        </p:txBody>
      </p:sp>
      <p:sp>
        <p:nvSpPr>
          <p:cNvPr id="42" name="矩形: 圆角 41">
            <a:extLst>
              <a:ext uri="{FF2B5EF4-FFF2-40B4-BE49-F238E27FC236}">
                <a16:creationId xmlns:a16="http://schemas.microsoft.com/office/drawing/2014/main" id="{5AEA0693-0E0D-8A06-5AFA-79FF49D5041D}"/>
              </a:ext>
            </a:extLst>
          </p:cNvPr>
          <p:cNvSpPr/>
          <p:nvPr/>
        </p:nvSpPr>
        <p:spPr>
          <a:xfrm>
            <a:off x="8453459" y="1139165"/>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08 </a:t>
            </a:r>
            <a:r>
              <a:rPr lang="zh-CN" altLang="en-US" sz="2800" dirty="0"/>
              <a:t>项目会议</a:t>
            </a:r>
          </a:p>
        </p:txBody>
      </p:sp>
      <p:sp>
        <p:nvSpPr>
          <p:cNvPr id="43" name="矩形: 圆角 42">
            <a:extLst>
              <a:ext uri="{FF2B5EF4-FFF2-40B4-BE49-F238E27FC236}">
                <a16:creationId xmlns:a16="http://schemas.microsoft.com/office/drawing/2014/main" id="{0DB45209-7CDF-0E48-76F7-BE3914D205D2}"/>
              </a:ext>
            </a:extLst>
          </p:cNvPr>
          <p:cNvSpPr/>
          <p:nvPr/>
        </p:nvSpPr>
        <p:spPr>
          <a:xfrm>
            <a:off x="8453459" y="22432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09 </a:t>
            </a:r>
            <a:r>
              <a:rPr lang="zh-CN" altLang="en-US" sz="2800" dirty="0"/>
              <a:t>用户群与用户代表</a:t>
            </a:r>
          </a:p>
        </p:txBody>
      </p:sp>
      <p:sp>
        <p:nvSpPr>
          <p:cNvPr id="44" name="矩形: 圆角 43">
            <a:extLst>
              <a:ext uri="{FF2B5EF4-FFF2-40B4-BE49-F238E27FC236}">
                <a16:creationId xmlns:a16="http://schemas.microsoft.com/office/drawing/2014/main" id="{E9E3C9E8-4D97-85F4-6C3D-311344533A01}"/>
              </a:ext>
            </a:extLst>
          </p:cNvPr>
          <p:cNvSpPr/>
          <p:nvPr/>
        </p:nvSpPr>
        <p:spPr>
          <a:xfrm>
            <a:off x="8453459" y="3405211"/>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10 </a:t>
            </a:r>
            <a:r>
              <a:rPr lang="zh-CN" altLang="en-US" sz="2800" dirty="0"/>
              <a:t>环境</a:t>
            </a:r>
          </a:p>
        </p:txBody>
      </p:sp>
      <p:sp>
        <p:nvSpPr>
          <p:cNvPr id="45" name="矩形: 圆角 44">
            <a:extLst>
              <a:ext uri="{FF2B5EF4-FFF2-40B4-BE49-F238E27FC236}">
                <a16:creationId xmlns:a16="http://schemas.microsoft.com/office/drawing/2014/main" id="{B5D825AC-F0C2-7C09-2237-B47C760E5501}"/>
              </a:ext>
            </a:extLst>
          </p:cNvPr>
          <p:cNvSpPr/>
          <p:nvPr/>
        </p:nvSpPr>
        <p:spPr>
          <a:xfrm>
            <a:off x="8453459" y="4570260"/>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11 UML</a:t>
            </a:r>
            <a:r>
              <a:rPr lang="zh-CN" altLang="en-US" sz="2800" dirty="0"/>
              <a:t>工具</a:t>
            </a:r>
          </a:p>
        </p:txBody>
      </p:sp>
      <p:sp>
        <p:nvSpPr>
          <p:cNvPr id="46" name="矩形: 圆角 45">
            <a:extLst>
              <a:ext uri="{FF2B5EF4-FFF2-40B4-BE49-F238E27FC236}">
                <a16:creationId xmlns:a16="http://schemas.microsoft.com/office/drawing/2014/main" id="{585062BE-5387-EE2C-5491-BBADEA66EF5A}"/>
              </a:ext>
            </a:extLst>
          </p:cNvPr>
          <p:cNvSpPr/>
          <p:nvPr/>
        </p:nvSpPr>
        <p:spPr>
          <a:xfrm>
            <a:off x="8455286" y="5716455"/>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12 </a:t>
            </a:r>
            <a:r>
              <a:rPr lang="zh-CN" altLang="en-US" sz="2800" dirty="0"/>
              <a:t>数据字典</a:t>
            </a:r>
          </a:p>
        </p:txBody>
      </p:sp>
    </p:spTree>
    <p:extLst>
      <p:ext uri="{BB962C8B-B14F-4D97-AF65-F5344CB8AC3E}">
        <p14:creationId xmlns:p14="http://schemas.microsoft.com/office/powerpoint/2010/main" val="11787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ppt_x"/>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ppt_x"/>
                                          </p:val>
                                        </p:tav>
                                        <p:tav tm="100000">
                                          <p:val>
                                            <p:strVal val="#ppt_x"/>
                                          </p:val>
                                        </p:tav>
                                      </p:tavLst>
                                    </p:anim>
                                    <p:anim calcmode="lin" valueType="num">
                                      <p:cBhvr additive="base">
                                        <p:cTn id="7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fill="hold"/>
                                        <p:tgtEl>
                                          <p:spTgt spid="45"/>
                                        </p:tgtEl>
                                        <p:attrNameLst>
                                          <p:attrName>ppt_x</p:attrName>
                                        </p:attrNameLst>
                                      </p:cBhvr>
                                      <p:tavLst>
                                        <p:tav tm="0">
                                          <p:val>
                                            <p:strVal val="#ppt_x"/>
                                          </p:val>
                                        </p:tav>
                                        <p:tav tm="100000">
                                          <p:val>
                                            <p:strVal val="#ppt_x"/>
                                          </p:val>
                                        </p:tav>
                                      </p:tavLst>
                                    </p:anim>
                                    <p:anim calcmode="lin" valueType="num">
                                      <p:cBhvr additive="base">
                                        <p:cTn id="7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41" grpId="0" animBg="1"/>
      <p:bldP spid="42" grpId="0" animBg="1"/>
      <p:bldP spid="43" grpId="0" animBg="1"/>
      <p:bldP spid="44" grpId="0" animBg="1"/>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20</a:t>
            </a:fld>
            <a:endParaRPr lang="zh-CN" altLang="en-US" dirty="0"/>
          </a:p>
        </p:txBody>
      </p:sp>
      <p:pic>
        <p:nvPicPr>
          <p:cNvPr id="5" name="图片 4">
            <a:extLst>
              <a:ext uri="{FF2B5EF4-FFF2-40B4-BE49-F238E27FC236}">
                <a16:creationId xmlns:a16="http://schemas.microsoft.com/office/drawing/2014/main" id="{303D7A05-9179-87E4-A7E1-C80F371627D2}"/>
              </a:ext>
            </a:extLst>
          </p:cNvPr>
          <p:cNvPicPr>
            <a:picLocks noChangeAspect="1"/>
          </p:cNvPicPr>
          <p:nvPr/>
        </p:nvPicPr>
        <p:blipFill>
          <a:blip r:embed="rId3"/>
          <a:stretch>
            <a:fillRect/>
          </a:stretch>
        </p:blipFill>
        <p:spPr>
          <a:xfrm>
            <a:off x="117964" y="1089160"/>
            <a:ext cx="11522439" cy="5768840"/>
          </a:xfrm>
          <a:prstGeom prst="rect">
            <a:avLst/>
          </a:prstGeom>
        </p:spPr>
      </p:pic>
    </p:spTree>
    <p:extLst>
      <p:ext uri="{BB962C8B-B14F-4D97-AF65-F5344CB8AC3E}">
        <p14:creationId xmlns:p14="http://schemas.microsoft.com/office/powerpoint/2010/main" val="299569421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21</a:t>
            </a:fld>
            <a:endParaRPr lang="zh-CN" altLang="en-US" dirty="0"/>
          </a:p>
        </p:txBody>
      </p:sp>
      <p:pic>
        <p:nvPicPr>
          <p:cNvPr id="6" name="图片 5">
            <a:extLst>
              <a:ext uri="{FF2B5EF4-FFF2-40B4-BE49-F238E27FC236}">
                <a16:creationId xmlns:a16="http://schemas.microsoft.com/office/drawing/2014/main" id="{8B45E17F-0562-CAC1-7FA6-26A85BB067BB}"/>
              </a:ext>
            </a:extLst>
          </p:cNvPr>
          <p:cNvPicPr>
            <a:picLocks noChangeAspect="1"/>
          </p:cNvPicPr>
          <p:nvPr/>
        </p:nvPicPr>
        <p:blipFill>
          <a:blip r:embed="rId3"/>
          <a:stretch>
            <a:fillRect/>
          </a:stretch>
        </p:blipFill>
        <p:spPr>
          <a:xfrm>
            <a:off x="504496" y="1161284"/>
            <a:ext cx="11088061" cy="5006774"/>
          </a:xfrm>
          <a:prstGeom prst="rect">
            <a:avLst/>
          </a:prstGeom>
        </p:spPr>
      </p:pic>
    </p:spTree>
    <p:extLst>
      <p:ext uri="{BB962C8B-B14F-4D97-AF65-F5344CB8AC3E}">
        <p14:creationId xmlns:p14="http://schemas.microsoft.com/office/powerpoint/2010/main" val="3441771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22</a:t>
            </a:fld>
            <a:endParaRPr lang="zh-CN" altLang="en-US" dirty="0"/>
          </a:p>
        </p:txBody>
      </p:sp>
      <p:pic>
        <p:nvPicPr>
          <p:cNvPr id="5" name="图片 4">
            <a:extLst>
              <a:ext uri="{FF2B5EF4-FFF2-40B4-BE49-F238E27FC236}">
                <a16:creationId xmlns:a16="http://schemas.microsoft.com/office/drawing/2014/main" id="{09628076-556E-4B32-3062-756AA5660449}"/>
              </a:ext>
            </a:extLst>
          </p:cNvPr>
          <p:cNvPicPr>
            <a:picLocks noChangeAspect="1"/>
          </p:cNvPicPr>
          <p:nvPr/>
        </p:nvPicPr>
        <p:blipFill>
          <a:blip r:embed="rId3"/>
          <a:stretch>
            <a:fillRect/>
          </a:stretch>
        </p:blipFill>
        <p:spPr>
          <a:xfrm>
            <a:off x="342401" y="941066"/>
            <a:ext cx="11507197" cy="5410669"/>
          </a:xfrm>
          <a:prstGeom prst="rect">
            <a:avLst/>
          </a:prstGeom>
        </p:spPr>
      </p:pic>
    </p:spTree>
    <p:extLst>
      <p:ext uri="{BB962C8B-B14F-4D97-AF65-F5344CB8AC3E}">
        <p14:creationId xmlns:p14="http://schemas.microsoft.com/office/powerpoint/2010/main" val="35943139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23</a:t>
            </a:fld>
            <a:endParaRPr lang="zh-CN" altLang="en-US" dirty="0"/>
          </a:p>
        </p:txBody>
      </p:sp>
      <p:pic>
        <p:nvPicPr>
          <p:cNvPr id="6" name="图片 5">
            <a:extLst>
              <a:ext uri="{FF2B5EF4-FFF2-40B4-BE49-F238E27FC236}">
                <a16:creationId xmlns:a16="http://schemas.microsoft.com/office/drawing/2014/main" id="{66798127-0836-2C4B-1CC8-8273B80F3ABE}"/>
              </a:ext>
            </a:extLst>
          </p:cNvPr>
          <p:cNvPicPr>
            <a:picLocks noChangeAspect="1"/>
          </p:cNvPicPr>
          <p:nvPr/>
        </p:nvPicPr>
        <p:blipFill>
          <a:blip r:embed="rId3"/>
          <a:stretch>
            <a:fillRect/>
          </a:stretch>
        </p:blipFill>
        <p:spPr>
          <a:xfrm>
            <a:off x="387705" y="2856658"/>
            <a:ext cx="11133785" cy="1295512"/>
          </a:xfrm>
          <a:prstGeom prst="rect">
            <a:avLst/>
          </a:prstGeom>
        </p:spPr>
      </p:pic>
    </p:spTree>
    <p:extLst>
      <p:ext uri="{BB962C8B-B14F-4D97-AF65-F5344CB8AC3E}">
        <p14:creationId xmlns:p14="http://schemas.microsoft.com/office/powerpoint/2010/main" val="37485882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24</a:t>
            </a:fld>
            <a:endParaRPr lang="zh-CN" altLang="en-US" dirty="0"/>
          </a:p>
        </p:txBody>
      </p:sp>
      <p:pic>
        <p:nvPicPr>
          <p:cNvPr id="5" name="图片 4">
            <a:extLst>
              <a:ext uri="{FF2B5EF4-FFF2-40B4-BE49-F238E27FC236}">
                <a16:creationId xmlns:a16="http://schemas.microsoft.com/office/drawing/2014/main" id="{0E43F407-7053-2EB6-CF23-FB18AB1E8693}"/>
              </a:ext>
            </a:extLst>
          </p:cNvPr>
          <p:cNvPicPr>
            <a:picLocks noChangeAspect="1"/>
          </p:cNvPicPr>
          <p:nvPr/>
        </p:nvPicPr>
        <p:blipFill>
          <a:blip r:embed="rId3"/>
          <a:stretch>
            <a:fillRect/>
          </a:stretch>
        </p:blipFill>
        <p:spPr>
          <a:xfrm>
            <a:off x="4731895" y="0"/>
            <a:ext cx="2728210" cy="6858000"/>
          </a:xfrm>
          <a:prstGeom prst="rect">
            <a:avLst/>
          </a:prstGeom>
        </p:spPr>
      </p:pic>
    </p:spTree>
    <p:extLst>
      <p:ext uri="{BB962C8B-B14F-4D97-AF65-F5344CB8AC3E}">
        <p14:creationId xmlns:p14="http://schemas.microsoft.com/office/powerpoint/2010/main" val="95700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25</a:t>
            </a:fld>
            <a:endParaRPr lang="zh-CN" altLang="en-US" dirty="0"/>
          </a:p>
        </p:txBody>
      </p:sp>
      <p:pic>
        <p:nvPicPr>
          <p:cNvPr id="6" name="图片 5">
            <a:extLst>
              <a:ext uri="{FF2B5EF4-FFF2-40B4-BE49-F238E27FC236}">
                <a16:creationId xmlns:a16="http://schemas.microsoft.com/office/drawing/2014/main" id="{698F7615-0682-184C-2AFB-B353AA48D3E8}"/>
              </a:ext>
            </a:extLst>
          </p:cNvPr>
          <p:cNvPicPr>
            <a:picLocks noChangeAspect="1"/>
          </p:cNvPicPr>
          <p:nvPr/>
        </p:nvPicPr>
        <p:blipFill>
          <a:blip r:embed="rId3"/>
          <a:stretch>
            <a:fillRect/>
          </a:stretch>
        </p:blipFill>
        <p:spPr>
          <a:xfrm>
            <a:off x="0" y="1043151"/>
            <a:ext cx="12192000" cy="5308584"/>
          </a:xfrm>
          <a:prstGeom prst="rect">
            <a:avLst/>
          </a:prstGeom>
        </p:spPr>
      </p:pic>
    </p:spTree>
    <p:extLst>
      <p:ext uri="{BB962C8B-B14F-4D97-AF65-F5344CB8AC3E}">
        <p14:creationId xmlns:p14="http://schemas.microsoft.com/office/powerpoint/2010/main" val="4085580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26</a:t>
            </a:fld>
            <a:endParaRPr lang="zh-CN" altLang="en-US" dirty="0"/>
          </a:p>
        </p:txBody>
      </p:sp>
      <p:pic>
        <p:nvPicPr>
          <p:cNvPr id="5" name="图片 4">
            <a:extLst>
              <a:ext uri="{FF2B5EF4-FFF2-40B4-BE49-F238E27FC236}">
                <a16:creationId xmlns:a16="http://schemas.microsoft.com/office/drawing/2014/main" id="{2421CAC7-5220-839A-30C3-372C6F25AD5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 y="1371202"/>
            <a:ext cx="6762496" cy="5350273"/>
          </a:xfrm>
          <a:prstGeom prst="rect">
            <a:avLst/>
          </a:prstGeom>
        </p:spPr>
      </p:pic>
    </p:spTree>
    <p:extLst>
      <p:ext uri="{BB962C8B-B14F-4D97-AF65-F5344CB8AC3E}">
        <p14:creationId xmlns:p14="http://schemas.microsoft.com/office/powerpoint/2010/main" val="73782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任务分配</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57121" y="76073"/>
            <a:ext cx="336471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r>
              <a:rPr lang="zh-CN" altLang="en-US" dirty="0"/>
              <a:t>、</a:t>
            </a:r>
            <a:r>
              <a:rPr lang="en-US" altLang="zh-CN" dirty="0"/>
              <a:t>13</a:t>
            </a:r>
            <a:endParaRPr lang="zh-CN" altLang="en-US" dirty="0"/>
          </a:p>
        </p:txBody>
      </p:sp>
      <p:sp>
        <p:nvSpPr>
          <p:cNvPr id="8" name="文本框 7">
            <a:extLst>
              <a:ext uri="{FF2B5EF4-FFF2-40B4-BE49-F238E27FC236}">
                <a16:creationId xmlns:a16="http://schemas.microsoft.com/office/drawing/2014/main" id="{921AB6A6-81F0-599E-BD8A-9D46C0F905ED}"/>
              </a:ext>
            </a:extLst>
          </p:cNvPr>
          <p:cNvSpPr txBox="1"/>
          <p:nvPr/>
        </p:nvSpPr>
        <p:spPr>
          <a:xfrm>
            <a:off x="2984240" y="440971"/>
            <a:ext cx="6155703" cy="523220"/>
          </a:xfrm>
          <a:prstGeom prst="rect">
            <a:avLst/>
          </a:prstGeom>
          <a:noFill/>
        </p:spPr>
        <p:txBody>
          <a:bodyPr wrap="square" rtlCol="0">
            <a:spAutoFit/>
          </a:bodyPr>
          <a:lstStyle/>
          <a:p>
            <a:r>
              <a:rPr lang="zh-CN" altLang="en-US" sz="2800" dirty="0"/>
              <a:t>资源分配均匀，各成员相差不超过</a:t>
            </a:r>
            <a:r>
              <a:rPr lang="en-US" altLang="zh-CN" sz="2800" dirty="0"/>
              <a:t>5%</a:t>
            </a:r>
            <a:endParaRPr lang="zh-CN" altLang="en-US" sz="2800" dirty="0"/>
          </a:p>
        </p:txBody>
      </p:sp>
      <p:pic>
        <p:nvPicPr>
          <p:cNvPr id="6" name="图片 5">
            <a:extLst>
              <a:ext uri="{FF2B5EF4-FFF2-40B4-BE49-F238E27FC236}">
                <a16:creationId xmlns:a16="http://schemas.microsoft.com/office/drawing/2014/main" id="{E0C85040-223D-6717-E139-AD94AD43E30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052084"/>
            <a:ext cx="9975444" cy="5364945"/>
          </a:xfrm>
          <a:prstGeom prst="rect">
            <a:avLst/>
          </a:prstGeom>
        </p:spPr>
      </p:pic>
      <p:pic>
        <p:nvPicPr>
          <p:cNvPr id="12" name="图片 11">
            <a:extLst>
              <a:ext uri="{FF2B5EF4-FFF2-40B4-BE49-F238E27FC236}">
                <a16:creationId xmlns:a16="http://schemas.microsoft.com/office/drawing/2014/main" id="{C38CF75A-C75B-AD30-B0A3-01F31E99EF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411901" y="4786208"/>
            <a:ext cx="3063505" cy="1630821"/>
          </a:xfrm>
          <a:prstGeom prst="rect">
            <a:avLst/>
          </a:prstGeom>
        </p:spPr>
      </p:pic>
    </p:spTree>
    <p:extLst>
      <p:ext uri="{BB962C8B-B14F-4D97-AF65-F5344CB8AC3E}">
        <p14:creationId xmlns:p14="http://schemas.microsoft.com/office/powerpoint/2010/main" val="288027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4828387" y="2758497"/>
            <a:ext cx="2535225"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WBS</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5191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508746"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6" name="图片 5">
            <a:extLst>
              <a:ext uri="{FF2B5EF4-FFF2-40B4-BE49-F238E27FC236}">
                <a16:creationId xmlns:a16="http://schemas.microsoft.com/office/drawing/2014/main" id="{256808F1-987C-BBF4-7DBE-3AE5DBDF5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1776"/>
            <a:ext cx="12192000" cy="552213"/>
          </a:xfrm>
          <a:prstGeom prst="rect">
            <a:avLst/>
          </a:prstGeom>
        </p:spPr>
      </p:pic>
      <p:pic>
        <p:nvPicPr>
          <p:cNvPr id="11" name="图片 10">
            <a:extLst>
              <a:ext uri="{FF2B5EF4-FFF2-40B4-BE49-F238E27FC236}">
                <a16:creationId xmlns:a16="http://schemas.microsoft.com/office/drawing/2014/main" id="{1ABBDC6C-B724-F154-83CD-A682D7BCDF9B}"/>
              </a:ext>
            </a:extLst>
          </p:cNvPr>
          <p:cNvPicPr>
            <a:picLocks noChangeAspect="1"/>
          </p:cNvPicPr>
          <p:nvPr/>
        </p:nvPicPr>
        <p:blipFill>
          <a:blip r:embed="rId4"/>
          <a:stretch>
            <a:fillRect/>
          </a:stretch>
        </p:blipFill>
        <p:spPr>
          <a:xfrm>
            <a:off x="0" y="2959289"/>
            <a:ext cx="6781715" cy="2622123"/>
          </a:xfrm>
          <a:prstGeom prst="rect">
            <a:avLst/>
          </a:prstGeom>
        </p:spPr>
      </p:pic>
      <p:pic>
        <p:nvPicPr>
          <p:cNvPr id="13" name="图片 12">
            <a:extLst>
              <a:ext uri="{FF2B5EF4-FFF2-40B4-BE49-F238E27FC236}">
                <a16:creationId xmlns:a16="http://schemas.microsoft.com/office/drawing/2014/main" id="{978AB431-E396-BD3D-971A-A9F2DDE331D2}"/>
              </a:ext>
            </a:extLst>
          </p:cNvPr>
          <p:cNvPicPr>
            <a:picLocks noChangeAspect="1"/>
          </p:cNvPicPr>
          <p:nvPr/>
        </p:nvPicPr>
        <p:blipFill>
          <a:blip r:embed="rId5"/>
          <a:stretch>
            <a:fillRect/>
          </a:stretch>
        </p:blipFill>
        <p:spPr>
          <a:xfrm>
            <a:off x="6113584" y="2976873"/>
            <a:ext cx="6069213" cy="2308477"/>
          </a:xfrm>
          <a:prstGeom prst="rect">
            <a:avLst/>
          </a:prstGeom>
        </p:spPr>
      </p:pic>
    </p:spTree>
    <p:extLst>
      <p:ext uri="{BB962C8B-B14F-4D97-AF65-F5344CB8AC3E}">
        <p14:creationId xmlns:p14="http://schemas.microsoft.com/office/powerpoint/2010/main" val="197398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13 </a:t>
            </a:r>
            <a:r>
              <a:rPr lang="zh-CN" altLang="en-US" sz="2800" dirty="0"/>
              <a:t>非功能性需求</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015043"/>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14 </a:t>
            </a:r>
            <a:r>
              <a:rPr lang="zh-CN" altLang="en-US" sz="2800" dirty="0"/>
              <a:t>需求可行性</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19871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15 </a:t>
            </a:r>
            <a:r>
              <a:rPr lang="zh-CN" altLang="en-US" sz="2800" dirty="0"/>
              <a:t>需求优先级</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2969998"/>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16 JAD</a:t>
            </a:r>
            <a:r>
              <a:rPr lang="zh-CN" altLang="en-US" sz="2800" dirty="0"/>
              <a:t>会议记录</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39653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17 </a:t>
            </a:r>
            <a:r>
              <a:rPr lang="zh-CN" altLang="en-US" sz="2800" dirty="0"/>
              <a:t>用例文档</a:t>
            </a:r>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4979597"/>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18 </a:t>
            </a:r>
            <a:r>
              <a:rPr lang="zh-CN" altLang="en-US" sz="2800" dirty="0"/>
              <a:t>需求管理工具</a:t>
            </a:r>
          </a:p>
        </p:txBody>
      </p:sp>
      <p:sp>
        <p:nvSpPr>
          <p:cNvPr id="17" name="矩形: 圆角 16">
            <a:extLst>
              <a:ext uri="{FF2B5EF4-FFF2-40B4-BE49-F238E27FC236}">
                <a16:creationId xmlns:a16="http://schemas.microsoft.com/office/drawing/2014/main" id="{3A96120D-D1F0-1777-7C5E-9ED8657BAF2C}"/>
              </a:ext>
            </a:extLst>
          </p:cNvPr>
          <p:cNvSpPr/>
          <p:nvPr/>
        </p:nvSpPr>
        <p:spPr>
          <a:xfrm>
            <a:off x="4392336" y="595945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19 </a:t>
            </a:r>
            <a:r>
              <a:rPr lang="zh-CN" altLang="en-US" sz="2800" dirty="0"/>
              <a:t>测试用例</a:t>
            </a:r>
          </a:p>
        </p:txBody>
      </p:sp>
      <p:sp>
        <p:nvSpPr>
          <p:cNvPr id="23" name="矩形: 圆角 22">
            <a:extLst>
              <a:ext uri="{FF2B5EF4-FFF2-40B4-BE49-F238E27FC236}">
                <a16:creationId xmlns:a16="http://schemas.microsoft.com/office/drawing/2014/main" id="{866C037B-7A8F-8353-CE14-596512C18CC4}"/>
              </a:ext>
            </a:extLst>
          </p:cNvPr>
          <p:cNvSpPr/>
          <p:nvPr/>
        </p:nvSpPr>
        <p:spPr>
          <a:xfrm>
            <a:off x="8456863" y="37718"/>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20 </a:t>
            </a:r>
            <a:r>
              <a:rPr lang="zh-CN" altLang="en-US" sz="2800" dirty="0"/>
              <a:t>界面原型与用户手册</a:t>
            </a:r>
          </a:p>
        </p:txBody>
      </p:sp>
      <p:sp>
        <p:nvSpPr>
          <p:cNvPr id="24" name="矩形: 圆角 23">
            <a:extLst>
              <a:ext uri="{FF2B5EF4-FFF2-40B4-BE49-F238E27FC236}">
                <a16:creationId xmlns:a16="http://schemas.microsoft.com/office/drawing/2014/main" id="{9A1AF035-6B7F-03F8-54C5-9B61776A484A}"/>
              </a:ext>
            </a:extLst>
          </p:cNvPr>
          <p:cNvSpPr/>
          <p:nvPr/>
        </p:nvSpPr>
        <p:spPr>
          <a:xfrm>
            <a:off x="8444037" y="997762"/>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21 SRS</a:t>
            </a:r>
            <a:r>
              <a:rPr lang="zh-CN" altLang="en-US" sz="2800" dirty="0"/>
              <a:t>文档</a:t>
            </a:r>
          </a:p>
        </p:txBody>
      </p:sp>
      <p:sp>
        <p:nvSpPr>
          <p:cNvPr id="25" name="矩形: 圆角 24">
            <a:extLst>
              <a:ext uri="{FF2B5EF4-FFF2-40B4-BE49-F238E27FC236}">
                <a16:creationId xmlns:a16="http://schemas.microsoft.com/office/drawing/2014/main" id="{B2F43B2F-71A3-DD62-15BA-60036A51E35E}"/>
              </a:ext>
            </a:extLst>
          </p:cNvPr>
          <p:cNvSpPr/>
          <p:nvPr/>
        </p:nvSpPr>
        <p:spPr>
          <a:xfrm>
            <a:off x="8444037" y="1969865"/>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22 CCB</a:t>
            </a:r>
            <a:endParaRPr lang="zh-CN" altLang="en-US" sz="2800" dirty="0"/>
          </a:p>
        </p:txBody>
      </p:sp>
      <p:sp>
        <p:nvSpPr>
          <p:cNvPr id="26" name="矩形: 圆角 25">
            <a:extLst>
              <a:ext uri="{FF2B5EF4-FFF2-40B4-BE49-F238E27FC236}">
                <a16:creationId xmlns:a16="http://schemas.microsoft.com/office/drawing/2014/main" id="{FEF96081-631C-E91B-249B-3D5AE581B6E6}"/>
              </a:ext>
            </a:extLst>
          </p:cNvPr>
          <p:cNvSpPr/>
          <p:nvPr/>
        </p:nvSpPr>
        <p:spPr>
          <a:xfrm>
            <a:off x="8444037" y="295271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23 </a:t>
            </a:r>
            <a:r>
              <a:rPr lang="zh-CN" altLang="en-US" sz="2800" dirty="0"/>
              <a:t>需求变更申请</a:t>
            </a:r>
          </a:p>
        </p:txBody>
      </p:sp>
      <p:sp>
        <p:nvSpPr>
          <p:cNvPr id="27" name="矩形: 圆角 26">
            <a:extLst>
              <a:ext uri="{FF2B5EF4-FFF2-40B4-BE49-F238E27FC236}">
                <a16:creationId xmlns:a16="http://schemas.microsoft.com/office/drawing/2014/main" id="{D60E5173-CBA8-1BFD-20C4-E6C5D2D689BF}"/>
              </a:ext>
            </a:extLst>
          </p:cNvPr>
          <p:cNvSpPr/>
          <p:nvPr/>
        </p:nvSpPr>
        <p:spPr>
          <a:xfrm>
            <a:off x="8444037" y="394808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24 TeamBuilding</a:t>
            </a:r>
            <a:endParaRPr lang="zh-CN" altLang="en-US" sz="2800" dirty="0"/>
          </a:p>
        </p:txBody>
      </p:sp>
      <p:sp>
        <p:nvSpPr>
          <p:cNvPr id="28" name="矩形: 圆角 27">
            <a:extLst>
              <a:ext uri="{FF2B5EF4-FFF2-40B4-BE49-F238E27FC236}">
                <a16:creationId xmlns:a16="http://schemas.microsoft.com/office/drawing/2014/main" id="{2B24D418-5D44-6519-2F76-0834886B2569}"/>
              </a:ext>
            </a:extLst>
          </p:cNvPr>
          <p:cNvSpPr/>
          <p:nvPr/>
        </p:nvSpPr>
        <p:spPr>
          <a:xfrm>
            <a:off x="8445864" y="4962316"/>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25 </a:t>
            </a:r>
            <a:r>
              <a:rPr lang="zh-CN" altLang="en-US" sz="2800" dirty="0"/>
              <a:t>项目总结报告</a:t>
            </a:r>
          </a:p>
        </p:txBody>
      </p:sp>
      <p:sp>
        <p:nvSpPr>
          <p:cNvPr id="29" name="矩形: 圆角 28">
            <a:extLst>
              <a:ext uri="{FF2B5EF4-FFF2-40B4-BE49-F238E27FC236}">
                <a16:creationId xmlns:a16="http://schemas.microsoft.com/office/drawing/2014/main" id="{A59A7D7B-EB71-0C17-0507-1BF7616557FF}"/>
              </a:ext>
            </a:extLst>
          </p:cNvPr>
          <p:cNvSpPr/>
          <p:nvPr/>
        </p:nvSpPr>
        <p:spPr>
          <a:xfrm>
            <a:off x="8456863" y="5942170"/>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26 </a:t>
            </a:r>
            <a:r>
              <a:rPr lang="zh-CN" altLang="en-US" sz="2800" dirty="0"/>
              <a:t>移动课堂助理需求</a:t>
            </a:r>
          </a:p>
        </p:txBody>
      </p:sp>
    </p:spTree>
    <p:extLst>
      <p:ext uri="{BB962C8B-B14F-4D97-AF65-F5344CB8AC3E}">
        <p14:creationId xmlns:p14="http://schemas.microsoft.com/office/powerpoint/2010/main" val="36855572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additive="base">
                                        <p:cTn id="89" dur="500" fill="hold"/>
                                        <p:tgtEl>
                                          <p:spTgt spid="28"/>
                                        </p:tgtEl>
                                        <p:attrNameLst>
                                          <p:attrName>ppt_x</p:attrName>
                                        </p:attrNameLst>
                                      </p:cBhvr>
                                      <p:tavLst>
                                        <p:tav tm="0">
                                          <p:val>
                                            <p:strVal val="#ppt_x"/>
                                          </p:val>
                                        </p:tav>
                                        <p:tav tm="100000">
                                          <p:val>
                                            <p:strVal val="#ppt_x"/>
                                          </p:val>
                                        </p:tav>
                                      </p:tavLst>
                                    </p:anim>
                                    <p:anim calcmode="lin" valueType="num">
                                      <p:cBhvr additive="base">
                                        <p:cTn id="9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17" grpId="0" animBg="1"/>
      <p:bldP spid="23" grpId="0" animBg="1"/>
      <p:bldP spid="24" grpId="0" animBg="1"/>
      <p:bldP spid="25" grpId="0" animBg="1"/>
      <p:bldP spid="26" grpId="0" animBg="1"/>
      <p:bldP spid="27"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9837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30</a:t>
            </a:fld>
            <a:endParaRPr lang="zh-CN" altLang="en-US" dirty="0"/>
          </a:p>
        </p:txBody>
      </p:sp>
      <p:pic>
        <p:nvPicPr>
          <p:cNvPr id="5" name="图片 4">
            <a:extLst>
              <a:ext uri="{FF2B5EF4-FFF2-40B4-BE49-F238E27FC236}">
                <a16:creationId xmlns:a16="http://schemas.microsoft.com/office/drawing/2014/main" id="{F9968097-8CFA-BA28-8086-C18709941756}"/>
              </a:ext>
            </a:extLst>
          </p:cNvPr>
          <p:cNvPicPr>
            <a:picLocks noChangeAspect="1"/>
          </p:cNvPicPr>
          <p:nvPr/>
        </p:nvPicPr>
        <p:blipFill>
          <a:blip r:embed="rId3"/>
          <a:stretch>
            <a:fillRect/>
          </a:stretch>
        </p:blipFill>
        <p:spPr>
          <a:xfrm>
            <a:off x="0" y="1939025"/>
            <a:ext cx="12192000" cy="2979949"/>
          </a:xfrm>
          <a:prstGeom prst="rect">
            <a:avLst/>
          </a:prstGeom>
        </p:spPr>
      </p:pic>
    </p:spTree>
    <p:extLst>
      <p:ext uri="{BB962C8B-B14F-4D97-AF65-F5344CB8AC3E}">
        <p14:creationId xmlns:p14="http://schemas.microsoft.com/office/powerpoint/2010/main" val="28286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329484"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说明表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12" name="图片 11">
            <a:extLst>
              <a:ext uri="{FF2B5EF4-FFF2-40B4-BE49-F238E27FC236}">
                <a16:creationId xmlns:a16="http://schemas.microsoft.com/office/drawing/2014/main" id="{723133B5-E6E3-42C4-820E-9A72D8C6A544}"/>
              </a:ext>
            </a:extLst>
          </p:cNvPr>
          <p:cNvPicPr>
            <a:picLocks noChangeAspect="1"/>
          </p:cNvPicPr>
          <p:nvPr/>
        </p:nvPicPr>
        <p:blipFill>
          <a:blip r:embed="rId3"/>
          <a:stretch>
            <a:fillRect/>
          </a:stretch>
        </p:blipFill>
        <p:spPr>
          <a:xfrm>
            <a:off x="670034" y="1035610"/>
            <a:ext cx="8846483" cy="5127798"/>
          </a:xfrm>
          <a:prstGeom prst="rect">
            <a:avLst/>
          </a:prstGeom>
        </p:spPr>
      </p:pic>
      <p:sp>
        <p:nvSpPr>
          <p:cNvPr id="14" name="文本框 13">
            <a:extLst>
              <a:ext uri="{FF2B5EF4-FFF2-40B4-BE49-F238E27FC236}">
                <a16:creationId xmlns:a16="http://schemas.microsoft.com/office/drawing/2014/main" id="{3410CA9D-87E3-8D93-4F7F-E44A2CF6E9DD}"/>
              </a:ext>
            </a:extLst>
          </p:cNvPr>
          <p:cNvSpPr txBox="1"/>
          <p:nvPr/>
        </p:nvSpPr>
        <p:spPr>
          <a:xfrm>
            <a:off x="9897539" y="5659714"/>
            <a:ext cx="1723549" cy="400110"/>
          </a:xfrm>
          <a:prstGeom prst="rect">
            <a:avLst/>
          </a:prstGeom>
          <a:noFill/>
        </p:spPr>
        <p:txBody>
          <a:bodyPr wrap="none" rtlCol="0">
            <a:spAutoFit/>
          </a:bodyPr>
          <a:lstStyle/>
          <a:p>
            <a:r>
              <a:rPr lang="zh-CN" altLang="en-US" sz="2000" dirty="0">
                <a:solidFill>
                  <a:schemeClr val="tx1">
                    <a:lumMod val="65000"/>
                    <a:lumOff val="35000"/>
                  </a:schemeClr>
                </a:solidFill>
                <a:latin typeface="印品天逸黑" panose="02000500000000000000" pitchFamily="2" charset="-122"/>
                <a:ea typeface="印品天逸黑" panose="02000500000000000000" pitchFamily="2" charset="-122"/>
              </a:rPr>
              <a:t>详情见计划书</a:t>
            </a:r>
          </a:p>
        </p:txBody>
      </p:sp>
    </p:spTree>
    <p:extLst>
      <p:ext uri="{BB962C8B-B14F-4D97-AF65-F5344CB8AC3E}">
        <p14:creationId xmlns:p14="http://schemas.microsoft.com/office/powerpoint/2010/main" val="361711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a:t>
            </a:r>
          </a:p>
        </p:txBody>
      </p:sp>
    </p:spTree>
    <p:extLst>
      <p:ext uri="{BB962C8B-B14F-4D97-AF65-F5344CB8AC3E}">
        <p14:creationId xmlns:p14="http://schemas.microsoft.com/office/powerpoint/2010/main" val="327723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8</a:t>
            </a:r>
            <a:r>
              <a:rPr lang="zh-CN" altLang="en-US" dirty="0"/>
              <a:t>、</a:t>
            </a:r>
            <a:r>
              <a:rPr lang="en-US" altLang="zh-CN" dirty="0"/>
              <a:t>40</a:t>
            </a:r>
            <a:endParaRPr lang="zh-CN" altLang="en-US" dirty="0"/>
          </a:p>
        </p:txBody>
      </p:sp>
      <p:pic>
        <p:nvPicPr>
          <p:cNvPr id="5" name="图片 4">
            <a:extLst>
              <a:ext uri="{FF2B5EF4-FFF2-40B4-BE49-F238E27FC236}">
                <a16:creationId xmlns:a16="http://schemas.microsoft.com/office/drawing/2014/main" id="{C0F07A23-6E29-4917-695F-7652FADC8732}"/>
              </a:ext>
            </a:extLst>
          </p:cNvPr>
          <p:cNvPicPr>
            <a:picLocks noChangeAspect="1"/>
          </p:cNvPicPr>
          <p:nvPr/>
        </p:nvPicPr>
        <p:blipFill>
          <a:blip r:embed="rId3"/>
          <a:stretch>
            <a:fillRect/>
          </a:stretch>
        </p:blipFill>
        <p:spPr>
          <a:xfrm>
            <a:off x="2686639" y="964191"/>
            <a:ext cx="6625303" cy="3774012"/>
          </a:xfrm>
          <a:prstGeom prst="rect">
            <a:avLst/>
          </a:prstGeom>
        </p:spPr>
      </p:pic>
      <p:sp>
        <p:nvSpPr>
          <p:cNvPr id="6" name="文本框 5">
            <a:extLst>
              <a:ext uri="{FF2B5EF4-FFF2-40B4-BE49-F238E27FC236}">
                <a16:creationId xmlns:a16="http://schemas.microsoft.com/office/drawing/2014/main" id="{B790FEF7-4D42-CFEC-4424-8299CF7B6778}"/>
              </a:ext>
            </a:extLst>
          </p:cNvPr>
          <p:cNvSpPr txBox="1"/>
          <p:nvPr/>
        </p:nvSpPr>
        <p:spPr>
          <a:xfrm>
            <a:off x="3609595" y="5147036"/>
            <a:ext cx="4779390" cy="646331"/>
          </a:xfrm>
          <a:prstGeom prst="rect">
            <a:avLst/>
          </a:prstGeom>
          <a:noFill/>
        </p:spPr>
        <p:txBody>
          <a:bodyPr wrap="square" rtlCol="0">
            <a:spAutoFit/>
          </a:bodyPr>
          <a:lstStyle/>
          <a:p>
            <a:r>
              <a:rPr lang="en-US" altLang="zh-CN" dirty="0"/>
              <a:t>V0.x      </a:t>
            </a:r>
            <a:r>
              <a:rPr lang="zh-CN" altLang="en-US" dirty="0"/>
              <a:t>评审以前，每更新一次版本，</a:t>
            </a:r>
            <a:r>
              <a:rPr lang="en-US" altLang="zh-CN" dirty="0"/>
              <a:t>x+1</a:t>
            </a:r>
          </a:p>
          <a:p>
            <a:r>
              <a:rPr lang="en-US" altLang="zh-CN" dirty="0"/>
              <a:t>V1.x      </a:t>
            </a:r>
            <a:r>
              <a:rPr lang="zh-CN" altLang="en-US" dirty="0"/>
              <a:t>评审以后，每更新一次版本，</a:t>
            </a:r>
            <a:r>
              <a:rPr lang="en-US" altLang="zh-CN" dirty="0"/>
              <a:t>x+1   </a:t>
            </a:r>
            <a:endParaRPr lang="zh-CN" altLang="en-US" dirty="0"/>
          </a:p>
        </p:txBody>
      </p:sp>
    </p:spTree>
    <p:extLst>
      <p:ext uri="{BB962C8B-B14F-4D97-AF65-F5344CB8AC3E}">
        <p14:creationId xmlns:p14="http://schemas.microsoft.com/office/powerpoint/2010/main" val="24303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330111" y="2907800"/>
            <a:ext cx="5789185"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配置管理工具</a:t>
            </a:r>
          </a:p>
        </p:txBody>
      </p:sp>
    </p:spTree>
    <p:extLst>
      <p:ext uri="{BB962C8B-B14F-4D97-AF65-F5344CB8AC3E}">
        <p14:creationId xmlns:p14="http://schemas.microsoft.com/office/powerpoint/2010/main" val="3158160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35</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10" name="图片 9">
            <a:extLst>
              <a:ext uri="{FF2B5EF4-FFF2-40B4-BE49-F238E27FC236}">
                <a16:creationId xmlns:a16="http://schemas.microsoft.com/office/drawing/2014/main" id="{E8E71B52-1A85-6E6B-00C3-F2843148A8A1}"/>
              </a:ext>
            </a:extLst>
          </p:cNvPr>
          <p:cNvPicPr>
            <a:picLocks noChangeAspect="1"/>
          </p:cNvPicPr>
          <p:nvPr/>
        </p:nvPicPr>
        <p:blipFill>
          <a:blip r:embed="rId3"/>
          <a:stretch>
            <a:fillRect/>
          </a:stretch>
        </p:blipFill>
        <p:spPr>
          <a:xfrm>
            <a:off x="418826" y="1063079"/>
            <a:ext cx="11354347" cy="5288656"/>
          </a:xfrm>
          <a:prstGeom prst="rect">
            <a:avLst/>
          </a:prstGeom>
        </p:spPr>
      </p:pic>
    </p:spTree>
    <p:extLst>
      <p:ext uri="{BB962C8B-B14F-4D97-AF65-F5344CB8AC3E}">
        <p14:creationId xmlns:p14="http://schemas.microsoft.com/office/powerpoint/2010/main" val="1624355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8" name="图片 7">
            <a:extLst>
              <a:ext uri="{FF2B5EF4-FFF2-40B4-BE49-F238E27FC236}">
                <a16:creationId xmlns:a16="http://schemas.microsoft.com/office/drawing/2014/main" id="{5154014F-834A-A714-6818-56463A112D41}"/>
              </a:ext>
            </a:extLst>
          </p:cNvPr>
          <p:cNvPicPr>
            <a:picLocks noChangeAspect="1"/>
          </p:cNvPicPr>
          <p:nvPr/>
        </p:nvPicPr>
        <p:blipFill>
          <a:blip r:embed="rId3"/>
          <a:stretch>
            <a:fillRect/>
          </a:stretch>
        </p:blipFill>
        <p:spPr>
          <a:xfrm>
            <a:off x="418826" y="1058464"/>
            <a:ext cx="11012378" cy="5502592"/>
          </a:xfrm>
          <a:prstGeom prst="rect">
            <a:avLst/>
          </a:prstGeom>
        </p:spPr>
      </p:pic>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36</a:t>
            </a:fld>
            <a:endParaRPr lang="zh-CN" altLang="en-US" dirty="0"/>
          </a:p>
        </p:txBody>
      </p:sp>
    </p:spTree>
    <p:extLst>
      <p:ext uri="{BB962C8B-B14F-4D97-AF65-F5344CB8AC3E}">
        <p14:creationId xmlns:p14="http://schemas.microsoft.com/office/powerpoint/2010/main" val="66255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37</a:t>
            </a:fld>
            <a:endParaRPr lang="zh-CN" altLang="en-US" dirty="0"/>
          </a:p>
        </p:txBody>
      </p:sp>
      <p:pic>
        <p:nvPicPr>
          <p:cNvPr id="5" name="图片 4">
            <a:extLst>
              <a:ext uri="{FF2B5EF4-FFF2-40B4-BE49-F238E27FC236}">
                <a16:creationId xmlns:a16="http://schemas.microsoft.com/office/drawing/2014/main" id="{92E64452-378D-BD07-6DF0-69CCA7FB0663}"/>
              </a:ext>
            </a:extLst>
          </p:cNvPr>
          <p:cNvPicPr>
            <a:picLocks noChangeAspect="1"/>
          </p:cNvPicPr>
          <p:nvPr/>
        </p:nvPicPr>
        <p:blipFill>
          <a:blip r:embed="rId3"/>
          <a:stretch>
            <a:fillRect/>
          </a:stretch>
        </p:blipFill>
        <p:spPr>
          <a:xfrm>
            <a:off x="2401235" y="942002"/>
            <a:ext cx="7877864" cy="5596910"/>
          </a:xfrm>
          <a:prstGeom prst="rect">
            <a:avLst/>
          </a:prstGeom>
        </p:spPr>
      </p:pic>
    </p:spTree>
    <p:extLst>
      <p:ext uri="{BB962C8B-B14F-4D97-AF65-F5344CB8AC3E}">
        <p14:creationId xmlns:p14="http://schemas.microsoft.com/office/powerpoint/2010/main" val="44601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项目会议</a:t>
            </a:r>
          </a:p>
        </p:txBody>
      </p:sp>
    </p:spTree>
    <p:extLst>
      <p:ext uri="{BB962C8B-B14F-4D97-AF65-F5344CB8AC3E}">
        <p14:creationId xmlns:p14="http://schemas.microsoft.com/office/powerpoint/2010/main" val="1443777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39</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6" name="图片 5">
            <a:extLst>
              <a:ext uri="{FF2B5EF4-FFF2-40B4-BE49-F238E27FC236}">
                <a16:creationId xmlns:a16="http://schemas.microsoft.com/office/drawing/2014/main" id="{307E4092-3A82-C5DD-59FD-ABBB236206FB}"/>
              </a:ext>
            </a:extLst>
          </p:cNvPr>
          <p:cNvPicPr>
            <a:picLocks noChangeAspect="1"/>
          </p:cNvPicPr>
          <p:nvPr/>
        </p:nvPicPr>
        <p:blipFill>
          <a:blip r:embed="rId3"/>
          <a:stretch>
            <a:fillRect/>
          </a:stretch>
        </p:blipFill>
        <p:spPr>
          <a:xfrm>
            <a:off x="670034" y="1169665"/>
            <a:ext cx="4989863" cy="5369247"/>
          </a:xfrm>
          <a:prstGeom prst="rect">
            <a:avLst/>
          </a:prstGeom>
        </p:spPr>
      </p:pic>
      <p:pic>
        <p:nvPicPr>
          <p:cNvPr id="10" name="图片 9">
            <a:extLst>
              <a:ext uri="{FF2B5EF4-FFF2-40B4-BE49-F238E27FC236}">
                <a16:creationId xmlns:a16="http://schemas.microsoft.com/office/drawing/2014/main" id="{F3B16DB6-DC12-83B8-D7EE-9CF763B5A92F}"/>
              </a:ext>
            </a:extLst>
          </p:cNvPr>
          <p:cNvPicPr>
            <a:picLocks noChangeAspect="1"/>
          </p:cNvPicPr>
          <p:nvPr/>
        </p:nvPicPr>
        <p:blipFill>
          <a:blip r:embed="rId4"/>
          <a:stretch>
            <a:fillRect/>
          </a:stretch>
        </p:blipFill>
        <p:spPr>
          <a:xfrm>
            <a:off x="5659897" y="1207836"/>
            <a:ext cx="4992695" cy="5331075"/>
          </a:xfrm>
          <a:prstGeom prst="rect">
            <a:avLst/>
          </a:prstGeom>
        </p:spPr>
      </p:pic>
    </p:spTree>
    <p:extLst>
      <p:ext uri="{BB962C8B-B14F-4D97-AF65-F5344CB8AC3E}">
        <p14:creationId xmlns:p14="http://schemas.microsoft.com/office/powerpoint/2010/main" val="140718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里程碑</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646331"/>
          </a:xfrm>
          <a:prstGeom prst="rect">
            <a:avLst/>
          </a:prstGeom>
          <a:noFill/>
        </p:spPr>
        <p:txBody>
          <a:bodyPr wrap="square" rtlCol="0">
            <a:spAutoFit/>
          </a:bodyPr>
          <a:lstStyle/>
          <a:p>
            <a:r>
              <a:rPr lang="zh-CN" altLang="en-US" dirty="0"/>
              <a:t>涉及评审项：</a:t>
            </a:r>
            <a:r>
              <a:rPr lang="en-US" altLang="zh-CN" dirty="0"/>
              <a:t>1.2</a:t>
            </a:r>
            <a:endParaRPr lang="zh-CN" altLang="en-US" dirty="0"/>
          </a:p>
        </p:txBody>
      </p:sp>
      <p:pic>
        <p:nvPicPr>
          <p:cNvPr id="6" name="图片 5">
            <a:extLst>
              <a:ext uri="{FF2B5EF4-FFF2-40B4-BE49-F238E27FC236}">
                <a16:creationId xmlns:a16="http://schemas.microsoft.com/office/drawing/2014/main" id="{7104850B-DC56-A068-F63F-B1BE3C8A0B35}"/>
              </a:ext>
            </a:extLst>
          </p:cNvPr>
          <p:cNvPicPr>
            <a:picLocks noChangeAspect="1"/>
          </p:cNvPicPr>
          <p:nvPr/>
        </p:nvPicPr>
        <p:blipFill>
          <a:blip r:embed="rId3"/>
          <a:stretch>
            <a:fillRect/>
          </a:stretch>
        </p:blipFill>
        <p:spPr>
          <a:xfrm>
            <a:off x="0" y="1111175"/>
            <a:ext cx="12192000" cy="5367409"/>
          </a:xfrm>
          <a:prstGeom prst="rect">
            <a:avLst/>
          </a:prstGeom>
        </p:spPr>
      </p:pic>
    </p:spTree>
    <p:extLst>
      <p:ext uri="{BB962C8B-B14F-4D97-AF65-F5344CB8AC3E}">
        <p14:creationId xmlns:p14="http://schemas.microsoft.com/office/powerpoint/2010/main" val="188110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40</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spTree>
    <p:extLst>
      <p:ext uri="{BB962C8B-B14F-4D97-AF65-F5344CB8AC3E}">
        <p14:creationId xmlns:p14="http://schemas.microsoft.com/office/powerpoint/2010/main" val="392746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41</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rotWithShape="1">
          <a:blip r:embed="rId4"/>
          <a:srcRect l="50092" t="-610" b="-1"/>
          <a:stretch/>
        </p:blipFill>
        <p:spPr>
          <a:xfrm>
            <a:off x="5920033" y="964191"/>
            <a:ext cx="4123101" cy="5814288"/>
          </a:xfrm>
          <a:prstGeom prst="rect">
            <a:avLst/>
          </a:prstGeom>
        </p:spPr>
      </p:pic>
    </p:spTree>
    <p:extLst>
      <p:ext uri="{BB962C8B-B14F-4D97-AF65-F5344CB8AC3E}">
        <p14:creationId xmlns:p14="http://schemas.microsoft.com/office/powerpoint/2010/main" val="239467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42</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a:blip r:embed="rId4"/>
          <a:stretch>
            <a:fillRect/>
          </a:stretch>
        </p:blipFill>
        <p:spPr>
          <a:xfrm>
            <a:off x="1781667" y="999483"/>
            <a:ext cx="8261467" cy="5778996"/>
          </a:xfrm>
          <a:prstGeom prst="rect">
            <a:avLst/>
          </a:prstGeom>
        </p:spPr>
      </p:pic>
      <p:pic>
        <p:nvPicPr>
          <p:cNvPr id="8" name="图片 7">
            <a:extLst>
              <a:ext uri="{FF2B5EF4-FFF2-40B4-BE49-F238E27FC236}">
                <a16:creationId xmlns:a16="http://schemas.microsoft.com/office/drawing/2014/main" id="{FFA290A7-3854-DB4E-9A37-EB91C85FD7B3}"/>
              </a:ext>
            </a:extLst>
          </p:cNvPr>
          <p:cNvPicPr>
            <a:picLocks noChangeAspect="1"/>
          </p:cNvPicPr>
          <p:nvPr/>
        </p:nvPicPr>
        <p:blipFill>
          <a:blip r:embed="rId5"/>
          <a:stretch>
            <a:fillRect/>
          </a:stretch>
        </p:blipFill>
        <p:spPr>
          <a:xfrm>
            <a:off x="1724935" y="964190"/>
            <a:ext cx="8549817" cy="5893809"/>
          </a:xfrm>
          <a:prstGeom prst="rect">
            <a:avLst/>
          </a:prstGeom>
        </p:spPr>
      </p:pic>
    </p:spTree>
    <p:extLst>
      <p:ext uri="{BB962C8B-B14F-4D97-AF65-F5344CB8AC3E}">
        <p14:creationId xmlns:p14="http://schemas.microsoft.com/office/powerpoint/2010/main" val="217580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内部评审记录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829F9955-2950-D6DE-25BB-20BEB0BC3D24}"/>
              </a:ext>
            </a:extLst>
          </p:cNvPr>
          <p:cNvPicPr>
            <a:picLocks noChangeAspect="1"/>
          </p:cNvPicPr>
          <p:nvPr/>
        </p:nvPicPr>
        <p:blipFill>
          <a:blip r:embed="rId3"/>
          <a:stretch>
            <a:fillRect/>
          </a:stretch>
        </p:blipFill>
        <p:spPr>
          <a:xfrm>
            <a:off x="823717" y="964191"/>
            <a:ext cx="4086692" cy="5706208"/>
          </a:xfrm>
          <a:prstGeom prst="rect">
            <a:avLst/>
          </a:prstGeom>
        </p:spPr>
      </p:pic>
      <p:pic>
        <p:nvPicPr>
          <p:cNvPr id="7" name="图片 6">
            <a:extLst>
              <a:ext uri="{FF2B5EF4-FFF2-40B4-BE49-F238E27FC236}">
                <a16:creationId xmlns:a16="http://schemas.microsoft.com/office/drawing/2014/main" id="{5D2FB2BA-30A1-500F-09AE-446A69721067}"/>
              </a:ext>
            </a:extLst>
          </p:cNvPr>
          <p:cNvPicPr>
            <a:picLocks noChangeAspect="1"/>
          </p:cNvPicPr>
          <p:nvPr/>
        </p:nvPicPr>
        <p:blipFill>
          <a:blip r:embed="rId4"/>
          <a:stretch>
            <a:fillRect/>
          </a:stretch>
        </p:blipFill>
        <p:spPr>
          <a:xfrm>
            <a:off x="4799963" y="1271924"/>
            <a:ext cx="7384629" cy="5093709"/>
          </a:xfrm>
          <a:prstGeom prst="rect">
            <a:avLst/>
          </a:prstGeom>
        </p:spPr>
      </p:pic>
      <p:pic>
        <p:nvPicPr>
          <p:cNvPr id="6" name="图片 5">
            <a:extLst>
              <a:ext uri="{FF2B5EF4-FFF2-40B4-BE49-F238E27FC236}">
                <a16:creationId xmlns:a16="http://schemas.microsoft.com/office/drawing/2014/main" id="{CB283CC8-0409-7911-4E96-3AE038158AEE}"/>
              </a:ext>
            </a:extLst>
          </p:cNvPr>
          <p:cNvPicPr>
            <a:picLocks noChangeAspect="1"/>
          </p:cNvPicPr>
          <p:nvPr/>
        </p:nvPicPr>
        <p:blipFill>
          <a:blip r:embed="rId5"/>
          <a:stretch>
            <a:fillRect/>
          </a:stretch>
        </p:blipFill>
        <p:spPr>
          <a:xfrm>
            <a:off x="5684361" y="1848168"/>
            <a:ext cx="510413" cy="173394"/>
          </a:xfrm>
          <a:prstGeom prst="rect">
            <a:avLst/>
          </a:prstGeom>
        </p:spPr>
      </p:pic>
    </p:spTree>
    <p:extLst>
      <p:ext uri="{BB962C8B-B14F-4D97-AF65-F5344CB8AC3E}">
        <p14:creationId xmlns:p14="http://schemas.microsoft.com/office/powerpoint/2010/main" val="333935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893681" y="2376025"/>
            <a:ext cx="4519434" cy="2308324"/>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用户群与用户代表</a:t>
            </a:r>
          </a:p>
        </p:txBody>
      </p:sp>
    </p:spTree>
    <p:extLst>
      <p:ext uri="{BB962C8B-B14F-4D97-AF65-F5344CB8AC3E}">
        <p14:creationId xmlns:p14="http://schemas.microsoft.com/office/powerpoint/2010/main" val="223980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45</a:t>
            </a:fld>
            <a:endParaRPr lang="zh-CN" altLang="en-US" dirty="0"/>
          </a:p>
        </p:txBody>
      </p:sp>
      <p:graphicFrame>
        <p:nvGraphicFramePr>
          <p:cNvPr id="10" name="表格 9">
            <a:extLst>
              <a:ext uri="{FF2B5EF4-FFF2-40B4-BE49-F238E27FC236}">
                <a16:creationId xmlns:a16="http://schemas.microsoft.com/office/drawing/2014/main" id="{013443FF-6DDC-78F2-6036-F0FB5F95659F}"/>
              </a:ext>
            </a:extLst>
          </p:cNvPr>
          <p:cNvGraphicFramePr>
            <a:graphicFrameLocks noGrp="1"/>
          </p:cNvGraphicFramePr>
          <p:nvPr>
            <p:extLst>
              <p:ext uri="{D42A27DB-BD31-4B8C-83A1-F6EECF244321}">
                <p14:modId xmlns:p14="http://schemas.microsoft.com/office/powerpoint/2010/main" val="2467738929"/>
              </p:ext>
            </p:extLst>
          </p:nvPr>
        </p:nvGraphicFramePr>
        <p:xfrm>
          <a:off x="1866507" y="964191"/>
          <a:ext cx="8303315" cy="5897278"/>
        </p:xfrm>
        <a:graphic>
          <a:graphicData uri="http://schemas.openxmlformats.org/drawingml/2006/table">
            <a:tbl>
              <a:tblPr firstRow="1" firstCol="1" bandRow="1">
                <a:tableStyleId>{5C22544A-7EE6-4342-B048-85BDC9FD1C3A}</a:tableStyleId>
              </a:tblPr>
              <a:tblGrid>
                <a:gridCol w="780653">
                  <a:extLst>
                    <a:ext uri="{9D8B030D-6E8A-4147-A177-3AD203B41FA5}">
                      <a16:colId xmlns:a16="http://schemas.microsoft.com/office/drawing/2014/main" val="3049223844"/>
                    </a:ext>
                  </a:extLst>
                </a:gridCol>
                <a:gridCol w="993559">
                  <a:extLst>
                    <a:ext uri="{9D8B030D-6E8A-4147-A177-3AD203B41FA5}">
                      <a16:colId xmlns:a16="http://schemas.microsoft.com/office/drawing/2014/main" val="1051724233"/>
                    </a:ext>
                  </a:extLst>
                </a:gridCol>
                <a:gridCol w="6529103">
                  <a:extLst>
                    <a:ext uri="{9D8B030D-6E8A-4147-A177-3AD203B41FA5}">
                      <a16:colId xmlns:a16="http://schemas.microsoft.com/office/drawing/2014/main" val="776432223"/>
                    </a:ext>
                  </a:extLst>
                </a:gridCol>
              </a:tblGrid>
              <a:tr h="413576">
                <a:tc gridSpan="3">
                  <a:txBody>
                    <a:bodyPr/>
                    <a:lstStyle/>
                    <a:p>
                      <a:pPr algn="ctr"/>
                      <a:r>
                        <a:rPr lang="zh-CN" sz="2800" kern="500" dirty="0">
                          <a:effectLst/>
                        </a:rPr>
                        <a:t>“软工学院”用户群</a:t>
                      </a:r>
                      <a:endParaRPr lang="zh-CN" sz="14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71778328"/>
                  </a:ext>
                </a:extLst>
              </a:tr>
              <a:tr h="295411">
                <a:tc>
                  <a:txBody>
                    <a:bodyPr/>
                    <a:lstStyle/>
                    <a:p>
                      <a:pPr algn="just"/>
                      <a:r>
                        <a:rPr lang="zh-CN" sz="2000" kern="500">
                          <a:effectLst/>
                        </a:rPr>
                        <a:t>名称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个数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描述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013505451"/>
                  </a:ext>
                </a:extLst>
              </a:tr>
              <a:tr h="1408843">
                <a:tc>
                  <a:txBody>
                    <a:bodyPr/>
                    <a:lstStyle/>
                    <a:p>
                      <a:pPr algn="ctr"/>
                      <a:r>
                        <a:rPr lang="zh-CN" sz="2000" kern="500">
                          <a:effectLst/>
                        </a:rPr>
                        <a:t>教师</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70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教师用户是该项目的主要需求者之一，可以使用该软件了解学生知识点掌握的程度，同时帮助同学们解决一些软件工程上面的困惑，分享一些帮助学生们学习的材料，使用频率中，同时软件使用的权限高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737349073"/>
                  </a:ext>
                </a:extLst>
              </a:tr>
              <a:tr h="1252305">
                <a:tc>
                  <a:txBody>
                    <a:bodyPr/>
                    <a:lstStyle/>
                    <a:p>
                      <a:pPr algn="ctr"/>
                      <a:r>
                        <a:rPr lang="zh-CN" sz="2000" kern="500">
                          <a:effectLst/>
                        </a:rPr>
                        <a:t>学生</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500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这里的学生用户特指软件工程学生，软件工程学生用户可以通过该软件来交流和分享软件工程的知识、浏览老师提供的视频和文档资源，使用频率高，软件使用的权限中等</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3513949627"/>
                  </a:ext>
                </a:extLst>
              </a:tr>
              <a:tr h="1408843">
                <a:tc>
                  <a:txBody>
                    <a:bodyPr/>
                    <a:lstStyle/>
                    <a:p>
                      <a:pPr algn="ctr"/>
                      <a:r>
                        <a:rPr lang="zh-CN" sz="2000" kern="500">
                          <a:effectLst/>
                        </a:rPr>
                        <a:t>游客</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未知</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游客用户是没有选择软件工程课程但是对软件工程课有兴趣的学生，这类用户可以浏览软件工程相关课程和老师的介绍，同时可以针对</a:t>
                      </a:r>
                      <a:r>
                        <a:rPr lang="en-US" sz="1800" kern="500">
                          <a:effectLst/>
                        </a:rPr>
                        <a:t>APP</a:t>
                      </a:r>
                      <a:r>
                        <a:rPr lang="zh-CN" sz="1800" kern="500">
                          <a:effectLst/>
                        </a:rPr>
                        <a:t>内容留言，使用频率中等，软件使用的权限低</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106059057"/>
                  </a:ext>
                </a:extLst>
              </a:tr>
              <a:tr h="1095767">
                <a:tc>
                  <a:txBody>
                    <a:bodyPr/>
                    <a:lstStyle/>
                    <a:p>
                      <a:pPr algn="ctr"/>
                      <a:r>
                        <a:rPr lang="zh-CN" sz="2000" kern="500">
                          <a:effectLst/>
                        </a:rPr>
                        <a:t>管理员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en-US" altLang="zh-CN" sz="1800" kern="500" dirty="0">
                          <a:effectLst/>
                        </a:rPr>
                        <a:t>1</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dirty="0">
                          <a:effectLst/>
                        </a:rPr>
                        <a:t>管理员用户是管理该软件的用户和帖子的，管理员接收用户的反馈，帮助用户对帖子和其它用户进行处理，维护该软件的讨论环节，使用频率高，使用权限高。</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244170200"/>
                  </a:ext>
                </a:extLst>
              </a:tr>
            </a:tbl>
          </a:graphicData>
        </a:graphic>
      </p:graphicFrame>
    </p:spTree>
    <p:extLst>
      <p:ext uri="{BB962C8B-B14F-4D97-AF65-F5344CB8AC3E}">
        <p14:creationId xmlns:p14="http://schemas.microsoft.com/office/powerpoint/2010/main" val="201530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用户代表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graphicFrame>
        <p:nvGraphicFramePr>
          <p:cNvPr id="11" name="表格 10">
            <a:extLst>
              <a:ext uri="{FF2B5EF4-FFF2-40B4-BE49-F238E27FC236}">
                <a16:creationId xmlns:a16="http://schemas.microsoft.com/office/drawing/2014/main" id="{C696550F-3FB0-FB71-6719-51D8F1BD9EAC}"/>
              </a:ext>
            </a:extLst>
          </p:cNvPr>
          <p:cNvGraphicFramePr>
            <a:graphicFrameLocks noGrp="1"/>
          </p:cNvGraphicFramePr>
          <p:nvPr>
            <p:extLst>
              <p:ext uri="{D42A27DB-BD31-4B8C-83A1-F6EECF244321}">
                <p14:modId xmlns:p14="http://schemas.microsoft.com/office/powerpoint/2010/main" val="790335908"/>
              </p:ext>
            </p:extLst>
          </p:nvPr>
        </p:nvGraphicFramePr>
        <p:xfrm>
          <a:off x="263353" y="836711"/>
          <a:ext cx="11809311" cy="6080392"/>
        </p:xfrm>
        <a:graphic>
          <a:graphicData uri="http://schemas.openxmlformats.org/drawingml/2006/table">
            <a:tbl>
              <a:tblPr firstRow="1" firstCol="1" bandRow="1">
                <a:tableStyleId>{5C22544A-7EE6-4342-B048-85BDC9FD1C3A}</a:tableStyleId>
              </a:tblPr>
              <a:tblGrid>
                <a:gridCol w="792087">
                  <a:extLst>
                    <a:ext uri="{9D8B030D-6E8A-4147-A177-3AD203B41FA5}">
                      <a16:colId xmlns:a16="http://schemas.microsoft.com/office/drawing/2014/main" val="789207468"/>
                    </a:ext>
                  </a:extLst>
                </a:gridCol>
                <a:gridCol w="864096">
                  <a:extLst>
                    <a:ext uri="{9D8B030D-6E8A-4147-A177-3AD203B41FA5}">
                      <a16:colId xmlns:a16="http://schemas.microsoft.com/office/drawing/2014/main" val="2840822070"/>
                    </a:ext>
                  </a:extLst>
                </a:gridCol>
                <a:gridCol w="720080">
                  <a:extLst>
                    <a:ext uri="{9D8B030D-6E8A-4147-A177-3AD203B41FA5}">
                      <a16:colId xmlns:a16="http://schemas.microsoft.com/office/drawing/2014/main" val="3395935859"/>
                    </a:ext>
                  </a:extLst>
                </a:gridCol>
                <a:gridCol w="2232248">
                  <a:extLst>
                    <a:ext uri="{9D8B030D-6E8A-4147-A177-3AD203B41FA5}">
                      <a16:colId xmlns:a16="http://schemas.microsoft.com/office/drawing/2014/main" val="749313487"/>
                    </a:ext>
                  </a:extLst>
                </a:gridCol>
                <a:gridCol w="2232248">
                  <a:extLst>
                    <a:ext uri="{9D8B030D-6E8A-4147-A177-3AD203B41FA5}">
                      <a16:colId xmlns:a16="http://schemas.microsoft.com/office/drawing/2014/main" val="2649951223"/>
                    </a:ext>
                  </a:extLst>
                </a:gridCol>
                <a:gridCol w="2536575">
                  <a:extLst>
                    <a:ext uri="{9D8B030D-6E8A-4147-A177-3AD203B41FA5}">
                      <a16:colId xmlns:a16="http://schemas.microsoft.com/office/drawing/2014/main" val="3949833074"/>
                    </a:ext>
                  </a:extLst>
                </a:gridCol>
                <a:gridCol w="2431977">
                  <a:extLst>
                    <a:ext uri="{9D8B030D-6E8A-4147-A177-3AD203B41FA5}">
                      <a16:colId xmlns:a16="http://schemas.microsoft.com/office/drawing/2014/main" val="3275958658"/>
                    </a:ext>
                  </a:extLst>
                </a:gridCol>
              </a:tblGrid>
              <a:tr h="230855">
                <a:tc>
                  <a:txBody>
                    <a:bodyPr/>
                    <a:lstStyle/>
                    <a:p>
                      <a:pPr algn="ctr"/>
                      <a:r>
                        <a:rPr lang="zh-CN" sz="1200" kern="500" dirty="0">
                          <a:effectLst/>
                        </a:rPr>
                        <a:t>用户类别</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用户姓名</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身份</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用户简介</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权力</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责任</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利益</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827271772"/>
                  </a:ext>
                </a:extLst>
              </a:tr>
              <a:tr h="923421">
                <a:tc>
                  <a:txBody>
                    <a:bodyPr/>
                    <a:lstStyle/>
                    <a:p>
                      <a:pPr algn="just">
                        <a:lnSpc>
                          <a:spcPct val="156000"/>
                        </a:lnSpc>
                        <a:spcBef>
                          <a:spcPts val="1400"/>
                        </a:spcBef>
                        <a:spcAft>
                          <a:spcPts val="1450"/>
                        </a:spcAft>
                      </a:pPr>
                      <a:r>
                        <a:rPr lang="zh-CN" sz="1200" kern="500">
                          <a:effectLst/>
                        </a:rPr>
                        <a:t>项目发起人</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dirty="0">
                          <a:effectLst/>
                        </a:rPr>
                        <a:t>杨枨</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项目发起人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城市学院计算分院，现任计算机科学与工程学系副主任，软件工程专业负责人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主导整个项目大致开发方向，并对每个阶段的小组成果进行评审。确定项目最后验收条件</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对项目的各个阶段进行评审并给出建议</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最终项目成果的拥有者</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0954014"/>
                  </a:ext>
                </a:extLst>
              </a:tr>
              <a:tr h="807992">
                <a:tc>
                  <a:txBody>
                    <a:bodyPr/>
                    <a:lstStyle/>
                    <a:p>
                      <a:pPr algn="just">
                        <a:lnSpc>
                          <a:spcPct val="156000"/>
                        </a:lnSpc>
                        <a:spcBef>
                          <a:spcPts val="1400"/>
                        </a:spcBef>
                        <a:spcAft>
                          <a:spcPts val="1450"/>
                        </a:spcAft>
                      </a:pPr>
                      <a:r>
                        <a:rPr lang="zh-CN" sz="1200" kern="500">
                          <a:effectLst/>
                        </a:rPr>
                        <a:t>教师用户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罗荣良</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教师用户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软件工程专业优秀教师，系统分析员，大学生服务外包创新应用大赛负责人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主导本系统教师用户功能点的选择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向项目组提供关于教师用户的相关需求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完成的系统将尽可能地满足其关于教师功能方面的需求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4087230453"/>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孙锐</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向项目组提供关于学生用户（本专业男性）的相关需求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702695542"/>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林安晨</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60813601"/>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曹杰</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674625052"/>
                  </a:ext>
                </a:extLst>
              </a:tr>
              <a:tr h="807992">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周东祺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工程学院，机械电子工程专业，</a:t>
                      </a:r>
                      <a:r>
                        <a:rPr lang="en-US" sz="1200" kern="500">
                          <a:effectLst/>
                        </a:rPr>
                        <a:t>2018</a:t>
                      </a:r>
                      <a:r>
                        <a:rPr lang="zh-CN" sz="1200" kern="500">
                          <a:effectLst/>
                        </a:rPr>
                        <a:t>级在读大学生，对软工学习有兴趣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向项目组提供关于游客用户（外院）的相关需求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407312301"/>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何宁</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2019</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5939262"/>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王雯璐</a:t>
                      </a:r>
                    </a:p>
                    <a:p>
                      <a:pPr algn="ctr"/>
                      <a:r>
                        <a:rPr lang="en-US" sz="1200" kern="500">
                          <a:effectLst/>
                        </a:rPr>
                        <a:t> </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2021</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向项目组提供关于游客用户（本院，女）的相关需求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8894531"/>
                  </a:ext>
                </a:extLst>
              </a:tr>
              <a:tr h="461709">
                <a:tc>
                  <a:txBody>
                    <a:bodyPr/>
                    <a:lstStyle/>
                    <a:p>
                      <a:pPr algn="just">
                        <a:lnSpc>
                          <a:spcPct val="156000"/>
                        </a:lnSpc>
                        <a:spcBef>
                          <a:spcPts val="1400"/>
                        </a:spcBef>
                        <a:spcAft>
                          <a:spcPts val="1450"/>
                        </a:spcAft>
                      </a:pPr>
                      <a:r>
                        <a:rPr lang="zh-CN" sz="1200" kern="500">
                          <a:effectLst/>
                        </a:rPr>
                        <a:t>管理员用户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沈佳宇</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管理员</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计算分院软件工程专业</a:t>
                      </a:r>
                      <a:r>
                        <a:rPr lang="en-US" sz="1200" kern="500">
                          <a:effectLst/>
                        </a:rPr>
                        <a:t>2019</a:t>
                      </a:r>
                      <a:r>
                        <a:rPr lang="zh-CN" sz="1200" kern="500">
                          <a:effectLst/>
                        </a:rPr>
                        <a:t>级在读大学生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主导本系统管理员用户功能点的选择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向项目组提供关于管理员用户（本院，男）的相关需求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dirty="0">
                          <a:effectLst/>
                        </a:rPr>
                        <a:t>完成的系统将尽可能地满足其关于管理员功能方面的需求</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502977405"/>
                  </a:ext>
                </a:extLst>
              </a:tr>
            </a:tbl>
          </a:graphicData>
        </a:graphic>
      </p:graphicFrame>
    </p:spTree>
    <p:extLst>
      <p:ext uri="{BB962C8B-B14F-4D97-AF65-F5344CB8AC3E}">
        <p14:creationId xmlns:p14="http://schemas.microsoft.com/office/powerpoint/2010/main" val="288971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6" name="图片 5">
            <a:extLst>
              <a:ext uri="{FF2B5EF4-FFF2-40B4-BE49-F238E27FC236}">
                <a16:creationId xmlns:a16="http://schemas.microsoft.com/office/drawing/2014/main" id="{EE71D69C-AD5A-AF7E-665C-53A62BA3E0F7}"/>
              </a:ext>
            </a:extLst>
          </p:cNvPr>
          <p:cNvPicPr>
            <a:picLocks noChangeAspect="1"/>
          </p:cNvPicPr>
          <p:nvPr/>
        </p:nvPicPr>
        <p:blipFill>
          <a:blip r:embed="rId3"/>
          <a:stretch>
            <a:fillRect/>
          </a:stretch>
        </p:blipFill>
        <p:spPr>
          <a:xfrm>
            <a:off x="1564850" y="1204350"/>
            <a:ext cx="9571348" cy="5274234"/>
          </a:xfrm>
          <a:prstGeom prst="rect">
            <a:avLst/>
          </a:prstGeom>
        </p:spPr>
      </p:pic>
    </p:spTree>
    <p:extLst>
      <p:ext uri="{BB962C8B-B14F-4D97-AF65-F5344CB8AC3E}">
        <p14:creationId xmlns:p14="http://schemas.microsoft.com/office/powerpoint/2010/main" val="311807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5" name="图片 4">
            <a:extLst>
              <a:ext uri="{FF2B5EF4-FFF2-40B4-BE49-F238E27FC236}">
                <a16:creationId xmlns:a16="http://schemas.microsoft.com/office/drawing/2014/main" id="{C654CA43-C575-0C50-0119-F7A9CC5A4A4C}"/>
              </a:ext>
            </a:extLst>
          </p:cNvPr>
          <p:cNvPicPr>
            <a:picLocks noChangeAspect="1"/>
          </p:cNvPicPr>
          <p:nvPr/>
        </p:nvPicPr>
        <p:blipFill>
          <a:blip r:embed="rId3"/>
          <a:stretch>
            <a:fillRect/>
          </a:stretch>
        </p:blipFill>
        <p:spPr>
          <a:xfrm>
            <a:off x="1452513" y="966030"/>
            <a:ext cx="9901287" cy="5390320"/>
          </a:xfrm>
          <a:prstGeom prst="rect">
            <a:avLst/>
          </a:prstGeom>
        </p:spPr>
      </p:pic>
    </p:spTree>
    <p:extLst>
      <p:ext uri="{BB962C8B-B14F-4D97-AF65-F5344CB8AC3E}">
        <p14:creationId xmlns:p14="http://schemas.microsoft.com/office/powerpoint/2010/main" val="212148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用户访谈</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6" name="图片 5">
            <a:extLst>
              <a:ext uri="{FF2B5EF4-FFF2-40B4-BE49-F238E27FC236}">
                <a16:creationId xmlns:a16="http://schemas.microsoft.com/office/drawing/2014/main" id="{6EADEC3A-4EE5-29D9-5B33-3F39E75FD5E6}"/>
              </a:ext>
            </a:extLst>
          </p:cNvPr>
          <p:cNvPicPr>
            <a:picLocks noChangeAspect="1"/>
          </p:cNvPicPr>
          <p:nvPr/>
        </p:nvPicPr>
        <p:blipFill>
          <a:blip r:embed="rId3"/>
          <a:stretch>
            <a:fillRect/>
          </a:stretch>
        </p:blipFill>
        <p:spPr>
          <a:xfrm>
            <a:off x="378873" y="1646383"/>
            <a:ext cx="1950889" cy="3810330"/>
          </a:xfrm>
          <a:prstGeom prst="rect">
            <a:avLst/>
          </a:prstGeom>
        </p:spPr>
      </p:pic>
      <p:pic>
        <p:nvPicPr>
          <p:cNvPr id="5" name="图片 4">
            <a:extLst>
              <a:ext uri="{FF2B5EF4-FFF2-40B4-BE49-F238E27FC236}">
                <a16:creationId xmlns:a16="http://schemas.microsoft.com/office/drawing/2014/main" id="{AC11782E-813B-9E41-A2B0-2067A43CBDC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20803" y="1938693"/>
            <a:ext cx="7150393" cy="3225709"/>
          </a:xfrm>
          <a:prstGeom prst="rect">
            <a:avLst/>
          </a:prstGeom>
        </p:spPr>
      </p:pic>
    </p:spTree>
    <p:extLst>
      <p:ext uri="{BB962C8B-B14F-4D97-AF65-F5344CB8AC3E}">
        <p14:creationId xmlns:p14="http://schemas.microsoft.com/office/powerpoint/2010/main" val="194937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里程碑</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646331"/>
          </a:xfrm>
          <a:prstGeom prst="rect">
            <a:avLst/>
          </a:prstGeom>
          <a:noFill/>
        </p:spPr>
        <p:txBody>
          <a:bodyPr wrap="square" rtlCol="0">
            <a:spAutoFit/>
          </a:bodyPr>
          <a:lstStyle/>
          <a:p>
            <a:r>
              <a:rPr lang="zh-CN" altLang="en-US" dirty="0"/>
              <a:t>涉及评审项：</a:t>
            </a:r>
            <a:r>
              <a:rPr lang="en-US" altLang="zh-CN" dirty="0"/>
              <a:t>1.2</a:t>
            </a:r>
            <a:endParaRPr lang="zh-CN" altLang="en-US" dirty="0"/>
          </a:p>
        </p:txBody>
      </p:sp>
      <p:pic>
        <p:nvPicPr>
          <p:cNvPr id="5" name="图片 4">
            <a:extLst>
              <a:ext uri="{FF2B5EF4-FFF2-40B4-BE49-F238E27FC236}">
                <a16:creationId xmlns:a16="http://schemas.microsoft.com/office/drawing/2014/main" id="{3982B41C-6C0D-8918-A906-2094872555CF}"/>
              </a:ext>
            </a:extLst>
          </p:cNvPr>
          <p:cNvPicPr>
            <a:picLocks noChangeAspect="1"/>
          </p:cNvPicPr>
          <p:nvPr/>
        </p:nvPicPr>
        <p:blipFill>
          <a:blip r:embed="rId3"/>
          <a:stretch>
            <a:fillRect/>
          </a:stretch>
        </p:blipFill>
        <p:spPr>
          <a:xfrm>
            <a:off x="1040922" y="837341"/>
            <a:ext cx="10120237" cy="3101609"/>
          </a:xfrm>
          <a:prstGeom prst="rect">
            <a:avLst/>
          </a:prstGeom>
        </p:spPr>
      </p:pic>
      <p:pic>
        <p:nvPicPr>
          <p:cNvPr id="8" name="图片 7">
            <a:extLst>
              <a:ext uri="{FF2B5EF4-FFF2-40B4-BE49-F238E27FC236}">
                <a16:creationId xmlns:a16="http://schemas.microsoft.com/office/drawing/2014/main" id="{207D4389-EF88-0594-5EA3-F0ED4C8C85B5}"/>
              </a:ext>
            </a:extLst>
          </p:cNvPr>
          <p:cNvPicPr>
            <a:picLocks noChangeAspect="1"/>
          </p:cNvPicPr>
          <p:nvPr/>
        </p:nvPicPr>
        <p:blipFill>
          <a:blip r:embed="rId4"/>
          <a:stretch>
            <a:fillRect/>
          </a:stretch>
        </p:blipFill>
        <p:spPr>
          <a:xfrm>
            <a:off x="952077" y="3996217"/>
            <a:ext cx="10646063" cy="205758"/>
          </a:xfrm>
          <a:prstGeom prst="rect">
            <a:avLst/>
          </a:prstGeom>
        </p:spPr>
      </p:pic>
      <p:pic>
        <p:nvPicPr>
          <p:cNvPr id="11" name="图片 10">
            <a:extLst>
              <a:ext uri="{FF2B5EF4-FFF2-40B4-BE49-F238E27FC236}">
                <a16:creationId xmlns:a16="http://schemas.microsoft.com/office/drawing/2014/main" id="{1D2396B2-F1C6-788D-22A2-F06DD55447A2}"/>
              </a:ext>
            </a:extLst>
          </p:cNvPr>
          <p:cNvPicPr>
            <a:picLocks noChangeAspect="1"/>
          </p:cNvPicPr>
          <p:nvPr/>
        </p:nvPicPr>
        <p:blipFill>
          <a:blip r:embed="rId5"/>
          <a:stretch>
            <a:fillRect/>
          </a:stretch>
        </p:blipFill>
        <p:spPr>
          <a:xfrm>
            <a:off x="835572" y="4201975"/>
            <a:ext cx="11446232" cy="1828958"/>
          </a:xfrm>
          <a:prstGeom prst="rect">
            <a:avLst/>
          </a:prstGeom>
        </p:spPr>
      </p:pic>
    </p:spTree>
    <p:extLst>
      <p:ext uri="{BB962C8B-B14F-4D97-AF65-F5344CB8AC3E}">
        <p14:creationId xmlns:p14="http://schemas.microsoft.com/office/powerpoint/2010/main" val="27335597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环境</a:t>
            </a:r>
          </a:p>
        </p:txBody>
      </p:sp>
    </p:spTree>
    <p:extLst>
      <p:ext uri="{BB962C8B-B14F-4D97-AF65-F5344CB8AC3E}">
        <p14:creationId xmlns:p14="http://schemas.microsoft.com/office/powerpoint/2010/main" val="30363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环境</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31</a:t>
            </a:r>
            <a:endParaRPr lang="zh-CN" altLang="en-US" dirty="0"/>
          </a:p>
        </p:txBody>
      </p:sp>
      <p:sp>
        <p:nvSpPr>
          <p:cNvPr id="7" name="副标题 4">
            <a:extLst>
              <a:ext uri="{FF2B5EF4-FFF2-40B4-BE49-F238E27FC236}">
                <a16:creationId xmlns:a16="http://schemas.microsoft.com/office/drawing/2014/main" id="{FE9A7C3D-63D1-C191-7485-CDA0B95F50EF}"/>
              </a:ext>
            </a:extLst>
          </p:cNvPr>
          <p:cNvSpPr txBox="1">
            <a:spLocks/>
          </p:cNvSpPr>
          <p:nvPr/>
        </p:nvSpPr>
        <p:spPr>
          <a:xfrm>
            <a:off x="1055441" y="2204864"/>
            <a:ext cx="3997326" cy="3240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实现环境：</a:t>
            </a:r>
          </a:p>
          <a:p>
            <a:r>
              <a:rPr lang="zh-CN" altLang="en-US" dirty="0"/>
              <a:t>当前：</a:t>
            </a:r>
            <a:r>
              <a:rPr lang="en-US" altLang="zh-CN" dirty="0" err="1"/>
              <a:t>Pixso</a:t>
            </a:r>
            <a:endParaRPr lang="en-US" altLang="zh-CN" dirty="0"/>
          </a:p>
          <a:p>
            <a:r>
              <a:rPr lang="zh-CN" altLang="en-US" dirty="0"/>
              <a:t>未来：安卓</a:t>
            </a:r>
            <a:r>
              <a:rPr lang="en-US" altLang="zh-CN" dirty="0"/>
              <a:t>/</a:t>
            </a:r>
            <a:r>
              <a:rPr lang="en-US" altLang="zh-CN" dirty="0" err="1"/>
              <a:t>ios</a:t>
            </a:r>
            <a:endParaRPr lang="en-US" altLang="zh-CN" dirty="0"/>
          </a:p>
        </p:txBody>
      </p:sp>
      <p:sp>
        <p:nvSpPr>
          <p:cNvPr id="11" name="副标题 4">
            <a:extLst>
              <a:ext uri="{FF2B5EF4-FFF2-40B4-BE49-F238E27FC236}">
                <a16:creationId xmlns:a16="http://schemas.microsoft.com/office/drawing/2014/main" id="{E1BB2828-28F3-CC46-68C1-83CCEB6C8A33}"/>
              </a:ext>
            </a:extLst>
          </p:cNvPr>
          <p:cNvSpPr txBox="1">
            <a:spLocks/>
          </p:cNvSpPr>
          <p:nvPr/>
        </p:nvSpPr>
        <p:spPr>
          <a:xfrm>
            <a:off x="6600056" y="2204864"/>
            <a:ext cx="4248472" cy="324036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algn="l"/>
            <a:r>
              <a:rPr lang="zh-CN" altLang="en-US" sz="2400" dirty="0">
                <a:solidFill>
                  <a:schemeClr val="tx1"/>
                </a:solidFill>
              </a:rPr>
              <a:t>运行环境：</a:t>
            </a:r>
            <a:endParaRPr lang="en-US" altLang="zh-CN" sz="2400" dirty="0">
              <a:solidFill>
                <a:schemeClr val="tx1"/>
              </a:solidFill>
            </a:endParaRPr>
          </a:p>
          <a:p>
            <a:pPr marL="342900" indent="-342900" algn="l">
              <a:buFont typeface="Arial" panose="020B0604020202020204" pitchFamily="34" charset="0"/>
              <a:buChar char="•"/>
            </a:pPr>
            <a:r>
              <a:rPr lang="en-US" altLang="zh-CN" sz="2400" i="0" dirty="0">
                <a:solidFill>
                  <a:schemeClr val="tx1"/>
                </a:solidFill>
                <a:effectLst/>
              </a:rPr>
              <a:t>ECS</a:t>
            </a:r>
            <a:r>
              <a:rPr lang="zh-CN" altLang="en-US" sz="2400" i="0" dirty="0">
                <a:solidFill>
                  <a:schemeClr val="tx1"/>
                </a:solidFill>
                <a:effectLst/>
              </a:rPr>
              <a:t>共享型</a:t>
            </a:r>
            <a:r>
              <a:rPr lang="en-US" altLang="zh-CN" sz="2400" i="0" dirty="0">
                <a:solidFill>
                  <a:schemeClr val="tx1"/>
                </a:solidFill>
                <a:effectLst/>
              </a:rPr>
              <a:t>n4</a:t>
            </a:r>
          </a:p>
          <a:p>
            <a:pPr marL="342900" indent="-342900" algn="l">
              <a:buFont typeface="Arial" panose="020B0604020202020204" pitchFamily="34" charset="0"/>
              <a:buChar char="•"/>
            </a:pPr>
            <a:r>
              <a:rPr lang="zh-CN" altLang="en-US" sz="2400" dirty="0">
                <a:solidFill>
                  <a:schemeClr val="tx1"/>
                </a:solidFill>
              </a:rPr>
              <a:t>实例：</a:t>
            </a:r>
            <a:r>
              <a:rPr lang="en-US" altLang="zh-CN" sz="2400" dirty="0">
                <a:solidFill>
                  <a:schemeClr val="tx1"/>
                </a:solidFill>
              </a:rPr>
              <a:t>1</a:t>
            </a:r>
            <a:r>
              <a:rPr lang="zh-CN" altLang="en-US" sz="2400" dirty="0">
                <a:solidFill>
                  <a:schemeClr val="tx1"/>
                </a:solidFill>
              </a:rPr>
              <a:t>核</a:t>
            </a:r>
            <a:r>
              <a:rPr lang="en-US" altLang="zh-CN" sz="2400" dirty="0">
                <a:solidFill>
                  <a:schemeClr val="tx1"/>
                </a:solidFill>
              </a:rPr>
              <a:t>2G</a:t>
            </a:r>
            <a:endParaRPr lang="en-US" altLang="zh-CN" sz="2400" i="0" dirty="0">
              <a:solidFill>
                <a:schemeClr val="tx1"/>
              </a:solidFill>
              <a:effectLst/>
            </a:endParaRPr>
          </a:p>
        </p:txBody>
      </p:sp>
    </p:spTree>
    <p:extLst>
      <p:ext uri="{BB962C8B-B14F-4D97-AF65-F5344CB8AC3E}">
        <p14:creationId xmlns:p14="http://schemas.microsoft.com/office/powerpoint/2010/main" val="317907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UML</a:t>
            </a:r>
            <a:r>
              <a:rPr lang="zh-CN" altLang="en-US" sz="7200" dirty="0">
                <a:solidFill>
                  <a:srgbClr val="5C443A"/>
                </a:solidFill>
                <a:latin typeface="印品天逸黑" panose="02000500000000000000" pitchFamily="2" charset="-122"/>
                <a:ea typeface="印品天逸黑" panose="02000500000000000000" pitchFamily="2" charset="-122"/>
              </a:rPr>
              <a:t>工具</a:t>
            </a:r>
          </a:p>
        </p:txBody>
      </p:sp>
    </p:spTree>
    <p:extLst>
      <p:ext uri="{BB962C8B-B14F-4D97-AF65-F5344CB8AC3E}">
        <p14:creationId xmlns:p14="http://schemas.microsoft.com/office/powerpoint/2010/main" val="292813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53</a:t>
            </a:fld>
            <a:endParaRPr lang="zh-CN" altLang="en-US" dirty="0"/>
          </a:p>
        </p:txBody>
      </p:sp>
      <p:sp>
        <p:nvSpPr>
          <p:cNvPr id="8" name="Subtitle 4">
            <a:extLst>
              <a:ext uri="{FF2B5EF4-FFF2-40B4-BE49-F238E27FC236}">
                <a16:creationId xmlns:a16="http://schemas.microsoft.com/office/drawing/2014/main" id="{5DBAAB88-68D1-9CC2-98E8-418CC6624374}"/>
              </a:ext>
            </a:extLst>
          </p:cNvPr>
          <p:cNvSpPr txBox="1">
            <a:spLocks/>
          </p:cNvSpPr>
          <p:nvPr/>
        </p:nvSpPr>
        <p:spPr>
          <a:xfrm>
            <a:off x="3979750" y="6036005"/>
            <a:ext cx="4232499" cy="50290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latin typeface="New Cicle" pitchFamily="2" charset="0"/>
              </a:rPr>
              <a:t>用例图是显示一组用例，参与者以及它们之间关系的一种图</a:t>
            </a:r>
            <a:endParaRPr lang="bg-BG" dirty="0"/>
          </a:p>
        </p:txBody>
      </p:sp>
      <p:pic>
        <p:nvPicPr>
          <p:cNvPr id="12" name="图片 11">
            <a:extLst>
              <a:ext uri="{FF2B5EF4-FFF2-40B4-BE49-F238E27FC236}">
                <a16:creationId xmlns:a16="http://schemas.microsoft.com/office/drawing/2014/main" id="{C82FEF0D-11B3-146E-8D00-66B5FDC86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84" y="1186373"/>
            <a:ext cx="3672408" cy="5426681"/>
          </a:xfrm>
          <a:prstGeom prst="rect">
            <a:avLst/>
          </a:prstGeom>
        </p:spPr>
      </p:pic>
      <p:sp>
        <p:nvSpPr>
          <p:cNvPr id="13" name="Subtitle 4">
            <a:extLst>
              <a:ext uri="{FF2B5EF4-FFF2-40B4-BE49-F238E27FC236}">
                <a16:creationId xmlns:a16="http://schemas.microsoft.com/office/drawing/2014/main" id="{10465068-7CDF-ACAD-16AD-CC5EF8549CD6}"/>
              </a:ext>
            </a:extLst>
          </p:cNvPr>
          <p:cNvSpPr txBox="1">
            <a:spLocks/>
          </p:cNvSpPr>
          <p:nvPr/>
        </p:nvSpPr>
        <p:spPr>
          <a:xfrm>
            <a:off x="6015397" y="2390833"/>
            <a:ext cx="4393704" cy="150888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使用用例图可以帮助我们小组成员了解各类用户和用例之间的关系</a:t>
            </a:r>
            <a:r>
              <a:rPr kumimoji="0" lang="en-US" altLang="zh-CN"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例如上传资源是由教师和学生做的，而不是游客</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文本框 13">
            <a:extLst>
              <a:ext uri="{FF2B5EF4-FFF2-40B4-BE49-F238E27FC236}">
                <a16:creationId xmlns:a16="http://schemas.microsoft.com/office/drawing/2014/main" id="{8D6F3227-4A01-9BD2-AB09-D38910D2FF1F}"/>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3046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54</a:t>
            </a:fld>
            <a:endParaRPr lang="zh-CN" altLang="en-US" dirty="0"/>
          </a:p>
        </p:txBody>
      </p:sp>
      <p:sp>
        <p:nvSpPr>
          <p:cNvPr id="11" name="副标题 5">
            <a:extLst>
              <a:ext uri="{FF2B5EF4-FFF2-40B4-BE49-F238E27FC236}">
                <a16:creationId xmlns:a16="http://schemas.microsoft.com/office/drawing/2014/main" id="{8EDEE400-5CFF-E677-E591-8AD31690EFCF}"/>
              </a:ext>
            </a:extLst>
          </p:cNvPr>
          <p:cNvSpPr txBox="1">
            <a:spLocks/>
          </p:cNvSpPr>
          <p:nvPr/>
        </p:nvSpPr>
        <p:spPr>
          <a:xfrm>
            <a:off x="422226" y="1247496"/>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14" name="图片 13">
            <a:extLst>
              <a:ext uri="{FF2B5EF4-FFF2-40B4-BE49-F238E27FC236}">
                <a16:creationId xmlns:a16="http://schemas.microsoft.com/office/drawing/2014/main" id="{9F0BD310-CF16-C8B3-1F69-02AD6A8A6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950"/>
            <a:ext cx="9769082" cy="5329125"/>
          </a:xfrm>
          <a:prstGeom prst="rect">
            <a:avLst/>
          </a:prstGeom>
        </p:spPr>
      </p:pic>
      <p:sp>
        <p:nvSpPr>
          <p:cNvPr id="15" name="Subtitle 4">
            <a:extLst>
              <a:ext uri="{FF2B5EF4-FFF2-40B4-BE49-F238E27FC236}">
                <a16:creationId xmlns:a16="http://schemas.microsoft.com/office/drawing/2014/main" id="{806B24B4-F5CD-AA17-4FD2-17596B21DF5D}"/>
              </a:ext>
            </a:extLst>
          </p:cNvPr>
          <p:cNvSpPr txBox="1">
            <a:spLocks/>
          </p:cNvSpPr>
          <p:nvPr/>
        </p:nvSpPr>
        <p:spPr>
          <a:xfrm>
            <a:off x="9937104" y="2871289"/>
            <a:ext cx="1994761"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6" name="文本框 15">
            <a:extLst>
              <a:ext uri="{FF2B5EF4-FFF2-40B4-BE49-F238E27FC236}">
                <a16:creationId xmlns:a16="http://schemas.microsoft.com/office/drawing/2014/main" id="{E18805D8-4625-A6A8-945A-C74A070732B6}"/>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149616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55</a:t>
            </a:fld>
            <a:endParaRPr lang="zh-CN" altLang="en-US" dirty="0"/>
          </a:p>
        </p:txBody>
      </p:sp>
      <p:sp>
        <p:nvSpPr>
          <p:cNvPr id="6" name="副标题 5">
            <a:extLst>
              <a:ext uri="{FF2B5EF4-FFF2-40B4-BE49-F238E27FC236}">
                <a16:creationId xmlns:a16="http://schemas.microsoft.com/office/drawing/2014/main" id="{64FD3504-1437-EF87-55DE-B6075A819EF5}"/>
              </a:ext>
            </a:extLst>
          </p:cNvPr>
          <p:cNvSpPr txBox="1">
            <a:spLocks/>
          </p:cNvSpPr>
          <p:nvPr/>
        </p:nvSpPr>
        <p:spPr>
          <a:xfrm>
            <a:off x="835572" y="964191"/>
            <a:ext cx="8544949" cy="502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r>
              <a:rPr lang="zh-CN" altLang="en-US" sz="3200" dirty="0"/>
              <a:t>。</a:t>
            </a:r>
          </a:p>
        </p:txBody>
      </p:sp>
      <p:pic>
        <p:nvPicPr>
          <p:cNvPr id="7" name="图片 6">
            <a:extLst>
              <a:ext uri="{FF2B5EF4-FFF2-40B4-BE49-F238E27FC236}">
                <a16:creationId xmlns:a16="http://schemas.microsoft.com/office/drawing/2014/main" id="{4F633883-E89C-862C-9D43-6FA7A8EB2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34" y="1287581"/>
            <a:ext cx="6165547" cy="5477435"/>
          </a:xfrm>
          <a:prstGeom prst="rect">
            <a:avLst/>
          </a:prstGeom>
        </p:spPr>
      </p:pic>
      <p:sp>
        <p:nvSpPr>
          <p:cNvPr id="8" name="Subtitle 4">
            <a:extLst>
              <a:ext uri="{FF2B5EF4-FFF2-40B4-BE49-F238E27FC236}">
                <a16:creationId xmlns:a16="http://schemas.microsoft.com/office/drawing/2014/main" id="{22C17706-B095-C1A9-0FED-DB12791D3DB3}"/>
              </a:ext>
            </a:extLst>
          </p:cNvPr>
          <p:cNvSpPr txBox="1">
            <a:spLocks/>
          </p:cNvSpPr>
          <p:nvPr/>
        </p:nvSpPr>
        <p:spPr>
          <a:xfrm>
            <a:off x="7052554" y="2708920"/>
            <a:ext cx="4782624" cy="216463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AA26A894-63CA-2C03-69E4-7F8D29A44EC0}"/>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023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56</a:t>
            </a:fld>
            <a:endParaRPr lang="zh-CN" altLang="en-US" dirty="0"/>
          </a:p>
        </p:txBody>
      </p:sp>
      <p:sp>
        <p:nvSpPr>
          <p:cNvPr id="6" name="副标题 5">
            <a:extLst>
              <a:ext uri="{FF2B5EF4-FFF2-40B4-BE49-F238E27FC236}">
                <a16:creationId xmlns:a16="http://schemas.microsoft.com/office/drawing/2014/main" id="{B56C5476-6BB4-EFB4-061E-F81A20A445B5}"/>
              </a:ext>
            </a:extLst>
          </p:cNvPr>
          <p:cNvSpPr txBox="1">
            <a:spLocks/>
          </p:cNvSpPr>
          <p:nvPr/>
        </p:nvSpPr>
        <p:spPr>
          <a:xfrm>
            <a:off x="918223" y="6190147"/>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7" name="图片 6">
            <a:extLst>
              <a:ext uri="{FF2B5EF4-FFF2-40B4-BE49-F238E27FC236}">
                <a16:creationId xmlns:a16="http://schemas.microsoft.com/office/drawing/2014/main" id="{BAC1DD2C-243A-5D59-6037-F386AA6C6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 y="1338544"/>
            <a:ext cx="8109763" cy="4851603"/>
          </a:xfrm>
          <a:prstGeom prst="rect">
            <a:avLst/>
          </a:prstGeom>
        </p:spPr>
      </p:pic>
      <p:sp>
        <p:nvSpPr>
          <p:cNvPr id="8" name="Subtitle 4">
            <a:extLst>
              <a:ext uri="{FF2B5EF4-FFF2-40B4-BE49-F238E27FC236}">
                <a16:creationId xmlns:a16="http://schemas.microsoft.com/office/drawing/2014/main" id="{8525FD74-C371-D99F-C519-1B8B0B1CD50B}"/>
              </a:ext>
            </a:extLst>
          </p:cNvPr>
          <p:cNvSpPr txBox="1">
            <a:spLocks/>
          </p:cNvSpPr>
          <p:nvPr/>
        </p:nvSpPr>
        <p:spPr>
          <a:xfrm>
            <a:off x="8784078" y="2708920"/>
            <a:ext cx="3051100" cy="1785259"/>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CDA46F6F-FB5D-6722-59AA-C0A3E42EDC1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29660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包图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57</a:t>
            </a:fld>
            <a:endParaRPr lang="zh-CN" altLang="en-US" dirty="0"/>
          </a:p>
        </p:txBody>
      </p:sp>
      <p:sp>
        <p:nvSpPr>
          <p:cNvPr id="6" name="副标题 2">
            <a:extLst>
              <a:ext uri="{FF2B5EF4-FFF2-40B4-BE49-F238E27FC236}">
                <a16:creationId xmlns:a16="http://schemas.microsoft.com/office/drawing/2014/main" id="{CBE641FB-3E61-841D-3763-4FA767152BD2}"/>
              </a:ext>
            </a:extLst>
          </p:cNvPr>
          <p:cNvSpPr txBox="1">
            <a:spLocks/>
          </p:cNvSpPr>
          <p:nvPr/>
        </p:nvSpPr>
        <p:spPr>
          <a:xfrm>
            <a:off x="6920187" y="6082035"/>
            <a:ext cx="4472305"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t>描述包与包之间的关系</a:t>
            </a:r>
          </a:p>
        </p:txBody>
      </p:sp>
      <p:pic>
        <p:nvPicPr>
          <p:cNvPr id="7" name="图片 6">
            <a:extLst>
              <a:ext uri="{FF2B5EF4-FFF2-40B4-BE49-F238E27FC236}">
                <a16:creationId xmlns:a16="http://schemas.microsoft.com/office/drawing/2014/main" id="{DB26322E-D503-53F4-07D2-6780A1B34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340768"/>
            <a:ext cx="6061977" cy="4992354"/>
          </a:xfrm>
          <a:prstGeom prst="rect">
            <a:avLst/>
          </a:prstGeom>
          <a:noFill/>
        </p:spPr>
      </p:pic>
      <p:sp>
        <p:nvSpPr>
          <p:cNvPr id="8" name="Subtitle 4">
            <a:extLst>
              <a:ext uri="{FF2B5EF4-FFF2-40B4-BE49-F238E27FC236}">
                <a16:creationId xmlns:a16="http://schemas.microsoft.com/office/drawing/2014/main" id="{C6456375-B743-A8C9-B615-6996FF9AC203}"/>
              </a:ext>
            </a:extLst>
          </p:cNvPr>
          <p:cNvSpPr txBox="1">
            <a:spLocks/>
          </p:cNvSpPr>
          <p:nvPr/>
        </p:nvSpPr>
        <p:spPr>
          <a:xfrm>
            <a:off x="7198467" y="2276872"/>
            <a:ext cx="4367719" cy="1847656"/>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包图可以在顶层将我们的设计和需求展示出来，将复杂的关系模块化，如图所示，包可以将学生和教师分在不同模块内</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AE03FD8-38CF-8833-3BDC-37A81470E61E}"/>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33488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定时图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58</a:t>
            </a:fld>
            <a:endParaRPr lang="zh-CN" altLang="en-US" dirty="0"/>
          </a:p>
        </p:txBody>
      </p:sp>
      <p:sp>
        <p:nvSpPr>
          <p:cNvPr id="6" name="副标题 2">
            <a:extLst>
              <a:ext uri="{FF2B5EF4-FFF2-40B4-BE49-F238E27FC236}">
                <a16:creationId xmlns:a16="http://schemas.microsoft.com/office/drawing/2014/main" id="{D8A04811-E2A1-7303-924C-35F2DCD1E9C4}"/>
              </a:ext>
            </a:extLst>
          </p:cNvPr>
          <p:cNvSpPr txBox="1">
            <a:spLocks/>
          </p:cNvSpPr>
          <p:nvPr/>
        </p:nvSpPr>
        <p:spPr>
          <a:xfrm>
            <a:off x="2201473" y="5811959"/>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带数字刻度的时间轴来精确地描述消息的顺序</a:t>
            </a:r>
          </a:p>
        </p:txBody>
      </p:sp>
      <p:pic>
        <p:nvPicPr>
          <p:cNvPr id="7" name="图片 6">
            <a:extLst>
              <a:ext uri="{FF2B5EF4-FFF2-40B4-BE49-F238E27FC236}">
                <a16:creationId xmlns:a16="http://schemas.microsoft.com/office/drawing/2014/main" id="{E2B09295-98D2-6B17-FF47-03EEEAF1FEEF}"/>
              </a:ext>
            </a:extLst>
          </p:cNvPr>
          <p:cNvPicPr>
            <a:picLocks noChangeAspect="1"/>
          </p:cNvPicPr>
          <p:nvPr/>
        </p:nvPicPr>
        <p:blipFill>
          <a:blip r:embed="rId3"/>
          <a:stretch>
            <a:fillRect/>
          </a:stretch>
        </p:blipFill>
        <p:spPr>
          <a:xfrm>
            <a:off x="1257978" y="2420888"/>
            <a:ext cx="9772060" cy="3418927"/>
          </a:xfrm>
          <a:prstGeom prst="rect">
            <a:avLst/>
          </a:prstGeom>
        </p:spPr>
      </p:pic>
      <p:sp>
        <p:nvSpPr>
          <p:cNvPr id="8" name="Subtitle 4">
            <a:extLst>
              <a:ext uri="{FF2B5EF4-FFF2-40B4-BE49-F238E27FC236}">
                <a16:creationId xmlns:a16="http://schemas.microsoft.com/office/drawing/2014/main" id="{51DD6240-DB2A-C997-BA2D-A6D9598E850C}"/>
              </a:ext>
            </a:extLst>
          </p:cNvPr>
          <p:cNvSpPr txBox="1">
            <a:spLocks/>
          </p:cNvSpPr>
          <p:nvPr/>
        </p:nvSpPr>
        <p:spPr>
          <a:xfrm>
            <a:off x="2443605" y="1480726"/>
            <a:ext cx="7900829"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定时图描述了我们项目的对象随时间变化的状态</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B2C1568-8CF8-E513-FFF4-CD28909EA63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11939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对话图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
        <p:nvSpPr>
          <p:cNvPr id="11" name="副标题 2">
            <a:extLst>
              <a:ext uri="{FF2B5EF4-FFF2-40B4-BE49-F238E27FC236}">
                <a16:creationId xmlns:a16="http://schemas.microsoft.com/office/drawing/2014/main" id="{CC49AD6D-73B4-047A-DE09-8F2EEA861A38}"/>
              </a:ext>
            </a:extLst>
          </p:cNvPr>
          <p:cNvSpPr txBox="1">
            <a:spLocks/>
          </p:cNvSpPr>
          <p:nvPr/>
        </p:nvSpPr>
        <p:spPr>
          <a:xfrm>
            <a:off x="8610600" y="3637738"/>
            <a:ext cx="3360373" cy="5029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使用对话图可以帮助我们了解系统的对话元素和导航连接</a:t>
            </a:r>
          </a:p>
        </p:txBody>
      </p:sp>
      <p:pic>
        <p:nvPicPr>
          <p:cNvPr id="12" name="图片 11">
            <a:extLst>
              <a:ext uri="{FF2B5EF4-FFF2-40B4-BE49-F238E27FC236}">
                <a16:creationId xmlns:a16="http://schemas.microsoft.com/office/drawing/2014/main" id="{E91C2646-47CB-010E-B076-7258836788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68" y="1484784"/>
            <a:ext cx="8037755" cy="4489182"/>
          </a:xfrm>
          <a:prstGeom prst="rect">
            <a:avLst/>
          </a:prstGeom>
        </p:spPr>
      </p:pic>
    </p:spTree>
    <p:extLst>
      <p:ext uri="{BB962C8B-B14F-4D97-AF65-F5344CB8AC3E}">
        <p14:creationId xmlns:p14="http://schemas.microsoft.com/office/powerpoint/2010/main" val="1264802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PART01</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项目章程</a:t>
            </a:r>
          </a:p>
        </p:txBody>
      </p:sp>
    </p:spTree>
    <p:extLst>
      <p:ext uri="{BB962C8B-B14F-4D97-AF65-F5344CB8AC3E}">
        <p14:creationId xmlns:p14="http://schemas.microsoft.com/office/powerpoint/2010/main" val="111202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12</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数据字典</a:t>
            </a:r>
          </a:p>
        </p:txBody>
      </p:sp>
    </p:spTree>
    <p:extLst>
      <p:ext uri="{BB962C8B-B14F-4D97-AF65-F5344CB8AC3E}">
        <p14:creationId xmlns:p14="http://schemas.microsoft.com/office/powerpoint/2010/main" val="2650818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数据字典</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29</a:t>
            </a:r>
            <a:endParaRPr lang="zh-CN" altLang="en-US" dirty="0"/>
          </a:p>
        </p:txBody>
      </p:sp>
      <p:pic>
        <p:nvPicPr>
          <p:cNvPr id="7" name="图片 6">
            <a:extLst>
              <a:ext uri="{FF2B5EF4-FFF2-40B4-BE49-F238E27FC236}">
                <a16:creationId xmlns:a16="http://schemas.microsoft.com/office/drawing/2014/main" id="{2FD3E6BA-2EE2-8A8C-2960-5EF32B8A5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223242" y="379416"/>
            <a:ext cx="5458845" cy="6208527"/>
          </a:xfrm>
          <a:prstGeom prst="rect">
            <a:avLst/>
          </a:prstGeom>
        </p:spPr>
      </p:pic>
    </p:spTree>
    <p:extLst>
      <p:ext uri="{BB962C8B-B14F-4D97-AF65-F5344CB8AC3E}">
        <p14:creationId xmlns:p14="http://schemas.microsoft.com/office/powerpoint/2010/main" val="2165666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83951"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ER</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30</a:t>
            </a:r>
            <a:endParaRPr lang="zh-CN" altLang="en-US" dirty="0"/>
          </a:p>
        </p:txBody>
      </p:sp>
      <p:pic>
        <p:nvPicPr>
          <p:cNvPr id="8" name="图片 7">
            <a:extLst>
              <a:ext uri="{FF2B5EF4-FFF2-40B4-BE49-F238E27FC236}">
                <a16:creationId xmlns:a16="http://schemas.microsoft.com/office/drawing/2014/main" id="{C68F3DBC-150B-7860-2829-B87B33964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908864"/>
            <a:ext cx="10416483" cy="5478538"/>
          </a:xfrm>
          <a:prstGeom prst="rect">
            <a:avLst/>
          </a:prstGeom>
        </p:spPr>
      </p:pic>
    </p:spTree>
    <p:extLst>
      <p:ext uri="{BB962C8B-B14F-4D97-AF65-F5344CB8AC3E}">
        <p14:creationId xmlns:p14="http://schemas.microsoft.com/office/powerpoint/2010/main" val="149994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非功能性需求</a:t>
            </a:r>
          </a:p>
        </p:txBody>
      </p:sp>
    </p:spTree>
    <p:extLst>
      <p:ext uri="{BB962C8B-B14F-4D97-AF65-F5344CB8AC3E}">
        <p14:creationId xmlns:p14="http://schemas.microsoft.com/office/powerpoint/2010/main" val="279783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非功能性需求</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41584" y="76073"/>
            <a:ext cx="2780255" cy="369332"/>
          </a:xfrm>
          <a:prstGeom prst="rect">
            <a:avLst/>
          </a:prstGeom>
          <a:noFill/>
        </p:spPr>
        <p:txBody>
          <a:bodyPr wrap="square" rtlCol="0">
            <a:spAutoFit/>
          </a:bodyPr>
          <a:lstStyle/>
          <a:p>
            <a:r>
              <a:rPr lang="zh-CN" altLang="en-US" dirty="0"/>
              <a:t>涉及评审项：</a:t>
            </a:r>
            <a:r>
              <a:rPr lang="en-US" altLang="zh-CN" dirty="0"/>
              <a:t>21</a:t>
            </a:r>
            <a:r>
              <a:rPr lang="zh-CN" altLang="en-US" dirty="0"/>
              <a:t>、</a:t>
            </a:r>
            <a:r>
              <a:rPr lang="en-US" altLang="zh-CN" dirty="0"/>
              <a:t>26</a:t>
            </a:r>
            <a:endParaRPr lang="zh-CN" altLang="en-US" dirty="0"/>
          </a:p>
        </p:txBody>
      </p:sp>
      <p:sp>
        <p:nvSpPr>
          <p:cNvPr id="7" name="文本框 6">
            <a:extLst>
              <a:ext uri="{FF2B5EF4-FFF2-40B4-BE49-F238E27FC236}">
                <a16:creationId xmlns:a16="http://schemas.microsoft.com/office/drawing/2014/main" id="{0EEC74DD-85CC-15B2-140A-7E54DC797393}"/>
              </a:ext>
            </a:extLst>
          </p:cNvPr>
          <p:cNvSpPr txBox="1"/>
          <p:nvPr/>
        </p:nvSpPr>
        <p:spPr>
          <a:xfrm>
            <a:off x="659396" y="1411516"/>
            <a:ext cx="10873208" cy="3662541"/>
          </a:xfrm>
          <a:prstGeom prst="rect">
            <a:avLst/>
          </a:prstGeom>
          <a:noFill/>
        </p:spPr>
        <p:txBody>
          <a:bodyPr wrap="square">
            <a:spAutoFit/>
          </a:bodyPr>
          <a:lstStyle/>
          <a:p>
            <a:pPr marL="457200" indent="-457200">
              <a:buFont typeface="Arial" panose="020B0604020202020204" pitchFamily="34" charset="0"/>
              <a:buChar char="•"/>
            </a:pPr>
            <a:r>
              <a:rPr lang="zh-CN" altLang="en-US" sz="2800" dirty="0"/>
              <a:t>可靠性需求：</a:t>
            </a:r>
          </a:p>
          <a:p>
            <a:r>
              <a:rPr lang="zh-CN" altLang="en-US" sz="2400" dirty="0"/>
              <a:t>对输入有提示，数据有检查，防止数据异常。</a:t>
            </a:r>
          </a:p>
          <a:p>
            <a:pPr marL="457200" indent="-457200">
              <a:buFont typeface="Arial" panose="020B0604020202020204" pitchFamily="34" charset="0"/>
              <a:buChar char="•"/>
            </a:pPr>
            <a:r>
              <a:rPr lang="zh-CN" altLang="en-US" sz="2800" dirty="0"/>
              <a:t>兼容性需求：</a:t>
            </a:r>
          </a:p>
          <a:p>
            <a:r>
              <a:rPr lang="zh-CN" altLang="en-US" sz="2400" dirty="0"/>
              <a:t>系统应支持</a:t>
            </a:r>
            <a:r>
              <a:rPr lang="en-US" altLang="zh-CN" sz="2400" dirty="0"/>
              <a:t>IOS</a:t>
            </a:r>
            <a:r>
              <a:rPr lang="zh-CN" altLang="en-US" sz="2400" dirty="0"/>
              <a:t>，</a:t>
            </a:r>
            <a:r>
              <a:rPr lang="en-US" altLang="zh-CN" sz="2400" dirty="0"/>
              <a:t>Android</a:t>
            </a:r>
            <a:r>
              <a:rPr lang="zh-CN" altLang="en-US" sz="2400" dirty="0"/>
              <a:t>操作系统</a:t>
            </a:r>
            <a:r>
              <a:rPr lang="en-US" altLang="zh-CN" sz="2400" dirty="0"/>
              <a:t>;</a:t>
            </a:r>
          </a:p>
          <a:p>
            <a:pPr marL="457200" indent="-457200">
              <a:buFont typeface="Arial" panose="020B0604020202020204" pitchFamily="34" charset="0"/>
              <a:buChar char="•"/>
            </a:pPr>
            <a:r>
              <a:rPr lang="zh-CN" altLang="en-US" sz="2800" dirty="0"/>
              <a:t>可维护性：</a:t>
            </a:r>
          </a:p>
          <a:p>
            <a:r>
              <a:rPr lang="en-US" altLang="zh-CN" sz="2400" dirty="0"/>
              <a:t>90%</a:t>
            </a:r>
            <a:r>
              <a:rPr lang="zh-CN" altLang="en-US" sz="2400" dirty="0"/>
              <a:t>的</a:t>
            </a:r>
            <a:r>
              <a:rPr lang="en-US" altLang="zh-CN" sz="2400" dirty="0"/>
              <a:t>BUG</a:t>
            </a:r>
            <a:r>
              <a:rPr lang="zh-CN" altLang="en-US" sz="2400" dirty="0"/>
              <a:t>修改时间不超过</a:t>
            </a:r>
            <a:r>
              <a:rPr lang="en-US" altLang="zh-CN" sz="2400" dirty="0"/>
              <a:t>3</a:t>
            </a:r>
            <a:r>
              <a:rPr lang="zh-CN" altLang="en-US" sz="2400" dirty="0"/>
              <a:t>个工作日，其他不超过</a:t>
            </a:r>
            <a:r>
              <a:rPr lang="en-US" altLang="zh-CN" sz="2400" dirty="0"/>
              <a:t>5</a:t>
            </a:r>
            <a:r>
              <a:rPr lang="zh-CN" altLang="en-US" sz="2400" dirty="0"/>
              <a:t>个工作日。</a:t>
            </a:r>
            <a:endParaRPr lang="en-US" altLang="zh-CN" sz="2400" dirty="0"/>
          </a:p>
          <a:p>
            <a:pPr marL="342900" indent="-342900">
              <a:buFont typeface="Arial" panose="020B0604020202020204" pitchFamily="34" charset="0"/>
              <a:buChar char="•"/>
            </a:pPr>
            <a:r>
              <a:rPr lang="zh-CN" altLang="en-US" sz="2800" dirty="0"/>
              <a:t>业务量：</a:t>
            </a:r>
          </a:p>
          <a:p>
            <a:r>
              <a:rPr lang="zh-CN" altLang="en-US" sz="2400" dirty="0"/>
              <a:t>能够为</a:t>
            </a:r>
            <a:r>
              <a:rPr lang="en-US" altLang="zh-CN" sz="2400" dirty="0"/>
              <a:t>300</a:t>
            </a:r>
            <a:r>
              <a:rPr lang="zh-CN" altLang="en-US" sz="2400" dirty="0"/>
              <a:t>个并发用户提供浏览功能。</a:t>
            </a:r>
          </a:p>
          <a:p>
            <a:endParaRPr lang="zh-CN" altLang="en-US" sz="2400" dirty="0"/>
          </a:p>
        </p:txBody>
      </p:sp>
    </p:spTree>
    <p:extLst>
      <p:ext uri="{BB962C8B-B14F-4D97-AF65-F5344CB8AC3E}">
        <p14:creationId xmlns:p14="http://schemas.microsoft.com/office/powerpoint/2010/main" val="3652058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需求可行性</a:t>
            </a:r>
          </a:p>
        </p:txBody>
      </p:sp>
    </p:spTree>
    <p:extLst>
      <p:ext uri="{BB962C8B-B14F-4D97-AF65-F5344CB8AC3E}">
        <p14:creationId xmlns:p14="http://schemas.microsoft.com/office/powerpoint/2010/main" val="29740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7" name="图片 6">
            <a:extLst>
              <a:ext uri="{FF2B5EF4-FFF2-40B4-BE49-F238E27FC236}">
                <a16:creationId xmlns:a16="http://schemas.microsoft.com/office/drawing/2014/main" id="{8DFB0A3F-5705-C924-E72A-041D23E0962C}"/>
              </a:ext>
            </a:extLst>
          </p:cNvPr>
          <p:cNvPicPr>
            <a:picLocks noChangeAspect="1"/>
          </p:cNvPicPr>
          <p:nvPr/>
        </p:nvPicPr>
        <p:blipFill>
          <a:blip r:embed="rId3"/>
          <a:stretch>
            <a:fillRect/>
          </a:stretch>
        </p:blipFill>
        <p:spPr>
          <a:xfrm>
            <a:off x="0" y="996191"/>
            <a:ext cx="12192000" cy="4809373"/>
          </a:xfrm>
          <a:prstGeom prst="rect">
            <a:avLst/>
          </a:prstGeom>
        </p:spPr>
      </p:pic>
    </p:spTree>
    <p:extLst>
      <p:ext uri="{BB962C8B-B14F-4D97-AF65-F5344CB8AC3E}">
        <p14:creationId xmlns:p14="http://schemas.microsoft.com/office/powerpoint/2010/main" val="10555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需求优先级</a:t>
            </a:r>
          </a:p>
        </p:txBody>
      </p:sp>
    </p:spTree>
    <p:extLst>
      <p:ext uri="{BB962C8B-B14F-4D97-AF65-F5344CB8AC3E}">
        <p14:creationId xmlns:p14="http://schemas.microsoft.com/office/powerpoint/2010/main" val="398634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pic>
        <p:nvPicPr>
          <p:cNvPr id="6" name="图片 5">
            <a:extLst>
              <a:ext uri="{FF2B5EF4-FFF2-40B4-BE49-F238E27FC236}">
                <a16:creationId xmlns:a16="http://schemas.microsoft.com/office/drawing/2014/main" id="{7D7CB5FC-9066-450E-A600-FAE22E694CB1}"/>
              </a:ext>
            </a:extLst>
          </p:cNvPr>
          <p:cNvPicPr>
            <a:picLocks noChangeAspect="1"/>
          </p:cNvPicPr>
          <p:nvPr/>
        </p:nvPicPr>
        <p:blipFill>
          <a:blip r:embed="rId3"/>
          <a:stretch>
            <a:fillRect/>
          </a:stretch>
        </p:blipFill>
        <p:spPr>
          <a:xfrm>
            <a:off x="894801" y="1124744"/>
            <a:ext cx="10402398" cy="5110095"/>
          </a:xfrm>
          <a:prstGeom prst="rect">
            <a:avLst/>
          </a:prstGeom>
        </p:spPr>
      </p:pic>
    </p:spTree>
    <p:extLst>
      <p:ext uri="{BB962C8B-B14F-4D97-AF65-F5344CB8AC3E}">
        <p14:creationId xmlns:p14="http://schemas.microsoft.com/office/powerpoint/2010/main" val="299430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69</a:t>
            </a:fld>
            <a:endParaRPr lang="zh-CN" altLang="en-US" dirty="0"/>
          </a:p>
        </p:txBody>
      </p:sp>
      <p:pic>
        <p:nvPicPr>
          <p:cNvPr id="7" name="图片 6">
            <a:extLst>
              <a:ext uri="{FF2B5EF4-FFF2-40B4-BE49-F238E27FC236}">
                <a16:creationId xmlns:a16="http://schemas.microsoft.com/office/drawing/2014/main" id="{05825239-7030-E298-8139-089E8675C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5929"/>
            <a:ext cx="12192000" cy="4566141"/>
          </a:xfrm>
          <a:prstGeom prst="rect">
            <a:avLst/>
          </a:prstGeom>
        </p:spPr>
      </p:pic>
      <p:sp>
        <p:nvSpPr>
          <p:cNvPr id="8" name="文本框 7">
            <a:extLst>
              <a:ext uri="{FF2B5EF4-FFF2-40B4-BE49-F238E27FC236}">
                <a16:creationId xmlns:a16="http://schemas.microsoft.com/office/drawing/2014/main" id="{06131B36-C2D7-9B6D-2D0D-42F52723E172}"/>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240477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a:t>
            </a:fld>
            <a:endParaRPr lang="zh-CN" altLang="en-US"/>
          </a:p>
        </p:txBody>
      </p:sp>
      <p:pic>
        <p:nvPicPr>
          <p:cNvPr id="5" name="图片 4">
            <a:extLst>
              <a:ext uri="{FF2B5EF4-FFF2-40B4-BE49-F238E27FC236}">
                <a16:creationId xmlns:a16="http://schemas.microsoft.com/office/drawing/2014/main" id="{88C73727-07A4-C248-B46C-F07FE33CB5E9}"/>
              </a:ext>
            </a:extLst>
          </p:cNvPr>
          <p:cNvPicPr>
            <a:picLocks noChangeAspect="1"/>
          </p:cNvPicPr>
          <p:nvPr/>
        </p:nvPicPr>
        <p:blipFill>
          <a:blip r:embed="rId3"/>
          <a:stretch>
            <a:fillRect/>
          </a:stretch>
        </p:blipFill>
        <p:spPr>
          <a:xfrm>
            <a:off x="697583" y="933923"/>
            <a:ext cx="10796833" cy="5539000"/>
          </a:xfrm>
          <a:prstGeom prst="rect">
            <a:avLst/>
          </a:prstGeom>
        </p:spPr>
      </p:pic>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1861738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467616"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各用户代表打分表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70</a:t>
            </a:fld>
            <a:endParaRPr lang="zh-CN" altLang="en-US" dirty="0"/>
          </a:p>
        </p:txBody>
      </p:sp>
      <p:pic>
        <p:nvPicPr>
          <p:cNvPr id="5" name="图片 4">
            <a:extLst>
              <a:ext uri="{FF2B5EF4-FFF2-40B4-BE49-F238E27FC236}">
                <a16:creationId xmlns:a16="http://schemas.microsoft.com/office/drawing/2014/main" id="{A51363AE-E7AF-F83B-5BC0-F77E8F417B33}"/>
              </a:ext>
            </a:extLst>
          </p:cNvPr>
          <p:cNvPicPr>
            <a:picLocks noChangeAspect="1"/>
          </p:cNvPicPr>
          <p:nvPr/>
        </p:nvPicPr>
        <p:blipFill>
          <a:blip r:embed="rId3"/>
          <a:stretch>
            <a:fillRect/>
          </a:stretch>
        </p:blipFill>
        <p:spPr>
          <a:xfrm>
            <a:off x="5755315" y="579182"/>
            <a:ext cx="6063759" cy="1445564"/>
          </a:xfrm>
          <a:prstGeom prst="rect">
            <a:avLst/>
          </a:prstGeom>
        </p:spPr>
      </p:pic>
      <p:pic>
        <p:nvPicPr>
          <p:cNvPr id="8" name="图片 7">
            <a:extLst>
              <a:ext uri="{FF2B5EF4-FFF2-40B4-BE49-F238E27FC236}">
                <a16:creationId xmlns:a16="http://schemas.microsoft.com/office/drawing/2014/main" id="{173309E0-C529-6084-68F1-FB61BD3566C0}"/>
              </a:ext>
            </a:extLst>
          </p:cNvPr>
          <p:cNvPicPr>
            <a:picLocks noChangeAspect="1"/>
          </p:cNvPicPr>
          <p:nvPr/>
        </p:nvPicPr>
        <p:blipFill>
          <a:blip r:embed="rId4"/>
          <a:stretch>
            <a:fillRect/>
          </a:stretch>
        </p:blipFill>
        <p:spPr>
          <a:xfrm>
            <a:off x="835572" y="2173124"/>
            <a:ext cx="9477352" cy="4358597"/>
          </a:xfrm>
          <a:prstGeom prst="rect">
            <a:avLst/>
          </a:prstGeom>
        </p:spPr>
      </p:pic>
      <p:sp>
        <p:nvSpPr>
          <p:cNvPr id="11" name="文本框 10">
            <a:extLst>
              <a:ext uri="{FF2B5EF4-FFF2-40B4-BE49-F238E27FC236}">
                <a16:creationId xmlns:a16="http://schemas.microsoft.com/office/drawing/2014/main" id="{E6DD437A-BF82-87E4-0C99-A4C56C3626D5}"/>
              </a:ext>
            </a:extLst>
          </p:cNvPr>
          <p:cNvSpPr txBox="1"/>
          <p:nvPr/>
        </p:nvSpPr>
        <p:spPr>
          <a:xfrm>
            <a:off x="765234" y="1752431"/>
            <a:ext cx="2492990" cy="400110"/>
          </a:xfrm>
          <a:prstGeom prst="rect">
            <a:avLst/>
          </a:prstGeom>
          <a:noFill/>
        </p:spPr>
        <p:txBody>
          <a:bodyPr wrap="none" rtlCol="0">
            <a:spAutoFit/>
          </a:bodyPr>
          <a:lstStyle/>
          <a:p>
            <a:r>
              <a:rPr lang="zh-CN" altLang="en-US" sz="2000" dirty="0">
                <a:solidFill>
                  <a:schemeClr val="tx1">
                    <a:lumMod val="65000"/>
                    <a:lumOff val="35000"/>
                  </a:schemeClr>
                </a:solidFill>
                <a:latin typeface="黑体" panose="02010609060101010101" pitchFamily="49" charset="-122"/>
                <a:ea typeface="黑体" panose="02010609060101010101" pitchFamily="49" charset="-122"/>
              </a:rPr>
              <a:t>以罗荣良老师为例↓</a:t>
            </a:r>
          </a:p>
        </p:txBody>
      </p:sp>
      <p:sp>
        <p:nvSpPr>
          <p:cNvPr id="13" name="文本框 12">
            <a:extLst>
              <a:ext uri="{FF2B5EF4-FFF2-40B4-BE49-F238E27FC236}">
                <a16:creationId xmlns:a16="http://schemas.microsoft.com/office/drawing/2014/main" id="{1AE1AE64-4900-CEBF-FB66-7A58F2C61A81}"/>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89845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汇总排序</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71</a:t>
            </a:fld>
            <a:endParaRPr lang="zh-CN" altLang="en-US" dirty="0"/>
          </a:p>
        </p:txBody>
      </p:sp>
      <p:pic>
        <p:nvPicPr>
          <p:cNvPr id="5" name="图片 4">
            <a:extLst>
              <a:ext uri="{FF2B5EF4-FFF2-40B4-BE49-F238E27FC236}">
                <a16:creationId xmlns:a16="http://schemas.microsoft.com/office/drawing/2014/main" id="{69C68809-0147-7A53-86E2-F0733648906A}"/>
              </a:ext>
            </a:extLst>
          </p:cNvPr>
          <p:cNvPicPr>
            <a:picLocks noChangeAspect="1"/>
          </p:cNvPicPr>
          <p:nvPr/>
        </p:nvPicPr>
        <p:blipFill>
          <a:blip r:embed="rId3"/>
          <a:stretch>
            <a:fillRect/>
          </a:stretch>
        </p:blipFill>
        <p:spPr>
          <a:xfrm>
            <a:off x="670034" y="1098496"/>
            <a:ext cx="6991256" cy="5543848"/>
          </a:xfrm>
          <a:prstGeom prst="rect">
            <a:avLst/>
          </a:prstGeom>
        </p:spPr>
      </p:pic>
      <p:sp>
        <p:nvSpPr>
          <p:cNvPr id="8" name="文本框 7">
            <a:extLst>
              <a:ext uri="{FF2B5EF4-FFF2-40B4-BE49-F238E27FC236}">
                <a16:creationId xmlns:a16="http://schemas.microsoft.com/office/drawing/2014/main" id="{49F02364-994B-047B-E9B6-E5A00025F6CC}"/>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126676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JAD</a:t>
            </a:r>
            <a:r>
              <a:rPr lang="zh-CN" altLang="en-US" sz="7200" dirty="0">
                <a:solidFill>
                  <a:srgbClr val="5C443A"/>
                </a:solidFill>
                <a:latin typeface="印品天逸黑" panose="02000500000000000000" pitchFamily="2" charset="-122"/>
                <a:ea typeface="印品天逸黑" panose="02000500000000000000" pitchFamily="2" charset="-122"/>
              </a:rPr>
              <a:t>会议记录</a:t>
            </a:r>
          </a:p>
        </p:txBody>
      </p:sp>
    </p:spTree>
    <p:extLst>
      <p:ext uri="{BB962C8B-B14F-4D97-AF65-F5344CB8AC3E}">
        <p14:creationId xmlns:p14="http://schemas.microsoft.com/office/powerpoint/2010/main" val="125478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CFE02BFF-73DC-D605-1977-C079C1F63F11}"/>
              </a:ext>
            </a:extLst>
          </p:cNvPr>
          <p:cNvPicPr>
            <a:picLocks noChangeAspect="1"/>
          </p:cNvPicPr>
          <p:nvPr/>
        </p:nvPicPr>
        <p:blipFill>
          <a:blip r:embed="rId3"/>
          <a:stretch>
            <a:fillRect/>
          </a:stretch>
        </p:blipFill>
        <p:spPr>
          <a:xfrm>
            <a:off x="835572" y="1015215"/>
            <a:ext cx="8371365" cy="5336520"/>
          </a:xfrm>
          <a:prstGeom prst="rect">
            <a:avLst/>
          </a:prstGeom>
        </p:spPr>
      </p:pic>
    </p:spTree>
    <p:extLst>
      <p:ext uri="{BB962C8B-B14F-4D97-AF65-F5344CB8AC3E}">
        <p14:creationId xmlns:p14="http://schemas.microsoft.com/office/powerpoint/2010/main" val="293725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35BA89B1-6D9F-9724-BFC8-8BD1CC8A48F0}"/>
              </a:ext>
            </a:extLst>
          </p:cNvPr>
          <p:cNvPicPr>
            <a:picLocks noChangeAspect="1"/>
          </p:cNvPicPr>
          <p:nvPr/>
        </p:nvPicPr>
        <p:blipFill rotWithShape="1">
          <a:blip r:embed="rId3"/>
          <a:srcRect l="52395"/>
          <a:stretch/>
        </p:blipFill>
        <p:spPr>
          <a:xfrm>
            <a:off x="3581401" y="76073"/>
            <a:ext cx="4707903" cy="6711845"/>
          </a:xfrm>
          <a:prstGeom prst="rect">
            <a:avLst/>
          </a:prstGeom>
        </p:spPr>
      </p:pic>
    </p:spTree>
    <p:extLst>
      <p:ext uri="{BB962C8B-B14F-4D97-AF65-F5344CB8AC3E}">
        <p14:creationId xmlns:p14="http://schemas.microsoft.com/office/powerpoint/2010/main" val="148090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用例文档</a:t>
            </a:r>
          </a:p>
        </p:txBody>
      </p:sp>
    </p:spTree>
    <p:extLst>
      <p:ext uri="{BB962C8B-B14F-4D97-AF65-F5344CB8AC3E}">
        <p14:creationId xmlns:p14="http://schemas.microsoft.com/office/powerpoint/2010/main" val="63211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66170" y="76073"/>
            <a:ext cx="2855670"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pic>
        <p:nvPicPr>
          <p:cNvPr id="6" name="图片 5">
            <a:extLst>
              <a:ext uri="{FF2B5EF4-FFF2-40B4-BE49-F238E27FC236}">
                <a16:creationId xmlns:a16="http://schemas.microsoft.com/office/drawing/2014/main" id="{F14CC973-963C-D94D-BF75-4528C7D823E3}"/>
              </a:ext>
            </a:extLst>
          </p:cNvPr>
          <p:cNvPicPr>
            <a:picLocks noChangeAspect="1"/>
          </p:cNvPicPr>
          <p:nvPr/>
        </p:nvPicPr>
        <p:blipFill>
          <a:blip r:embed="rId3"/>
          <a:stretch>
            <a:fillRect/>
          </a:stretch>
        </p:blipFill>
        <p:spPr>
          <a:xfrm>
            <a:off x="1516656" y="906561"/>
            <a:ext cx="8827778" cy="5814914"/>
          </a:xfrm>
          <a:prstGeom prst="rect">
            <a:avLst/>
          </a:prstGeom>
        </p:spPr>
      </p:pic>
    </p:spTree>
    <p:extLst>
      <p:ext uri="{BB962C8B-B14F-4D97-AF65-F5344CB8AC3E}">
        <p14:creationId xmlns:p14="http://schemas.microsoft.com/office/powerpoint/2010/main" val="204441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3B79B4-FA30-5E44-7CBC-9317B2ED9BF1}"/>
              </a:ext>
            </a:extLst>
          </p:cNvPr>
          <p:cNvPicPr>
            <a:picLocks noChangeAspect="1"/>
          </p:cNvPicPr>
          <p:nvPr/>
        </p:nvPicPr>
        <p:blipFill>
          <a:blip r:embed="rId3"/>
          <a:stretch>
            <a:fillRect/>
          </a:stretch>
        </p:blipFill>
        <p:spPr>
          <a:xfrm>
            <a:off x="1040922" y="837341"/>
            <a:ext cx="10410334" cy="5754393"/>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615340" y="76073"/>
            <a:ext cx="3006499"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4264237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24B67F-59BA-544A-F668-672E80ED5CFA}"/>
              </a:ext>
            </a:extLst>
          </p:cNvPr>
          <p:cNvPicPr>
            <a:picLocks noChangeAspect="1"/>
          </p:cNvPicPr>
          <p:nvPr/>
        </p:nvPicPr>
        <p:blipFill>
          <a:blip r:embed="rId3"/>
          <a:stretch>
            <a:fillRect/>
          </a:stretch>
        </p:blipFill>
        <p:spPr>
          <a:xfrm>
            <a:off x="904973" y="964191"/>
            <a:ext cx="10598870" cy="5574082"/>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47316" y="76073"/>
            <a:ext cx="2874524"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390725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需求管理工具</a:t>
            </a:r>
          </a:p>
        </p:txBody>
      </p:sp>
    </p:spTree>
    <p:extLst>
      <p:ext uri="{BB962C8B-B14F-4D97-AF65-F5344CB8AC3E}">
        <p14:creationId xmlns:p14="http://schemas.microsoft.com/office/powerpoint/2010/main" val="174397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a:t>
            </a:fld>
            <a:endParaRPr lang="zh-CN" altLang="en-US"/>
          </a:p>
        </p:txBody>
      </p:sp>
      <p:pic>
        <p:nvPicPr>
          <p:cNvPr id="6" name="图片 5">
            <a:extLst>
              <a:ext uri="{FF2B5EF4-FFF2-40B4-BE49-F238E27FC236}">
                <a16:creationId xmlns:a16="http://schemas.microsoft.com/office/drawing/2014/main" id="{E80438FB-A62F-CF33-59D8-D2AEA9A02C93}"/>
              </a:ext>
            </a:extLst>
          </p:cNvPr>
          <p:cNvPicPr>
            <a:picLocks noChangeAspect="1"/>
          </p:cNvPicPr>
          <p:nvPr/>
        </p:nvPicPr>
        <p:blipFill>
          <a:blip r:embed="rId3"/>
          <a:stretch>
            <a:fillRect/>
          </a:stretch>
        </p:blipFill>
        <p:spPr>
          <a:xfrm>
            <a:off x="670034" y="1007314"/>
            <a:ext cx="11023076" cy="5465609"/>
          </a:xfrm>
          <a:prstGeom prst="rect">
            <a:avLst/>
          </a:prstGeom>
        </p:spPr>
      </p:pic>
      <p:sp>
        <p:nvSpPr>
          <p:cNvPr id="7" name="文本框 6">
            <a:extLst>
              <a:ext uri="{FF2B5EF4-FFF2-40B4-BE49-F238E27FC236}">
                <a16:creationId xmlns:a16="http://schemas.microsoft.com/office/drawing/2014/main" id="{77FFD92B-5FCC-85AF-C603-36173C03DF02}"/>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313878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8849709" y="76073"/>
            <a:ext cx="3772131" cy="369332"/>
          </a:xfrm>
          <a:prstGeom prst="rect">
            <a:avLst/>
          </a:prstGeom>
          <a:noFill/>
        </p:spPr>
        <p:txBody>
          <a:bodyPr wrap="square" rtlCol="0">
            <a:spAutoFit/>
          </a:bodyPr>
          <a:lstStyle/>
          <a:p>
            <a:r>
              <a:rPr lang="zh-CN" altLang="en-US" dirty="0"/>
              <a:t>涉及评审项：</a:t>
            </a:r>
            <a:r>
              <a:rPr lang="en-US" altLang="zh-CN" dirty="0"/>
              <a:t>32</a:t>
            </a:r>
            <a:r>
              <a:rPr lang="zh-CN" altLang="en-US" dirty="0"/>
              <a:t>、</a:t>
            </a:r>
            <a:r>
              <a:rPr lang="en-US" altLang="zh-CN" dirty="0"/>
              <a:t>41</a:t>
            </a:r>
            <a:r>
              <a:rPr lang="zh-CN" altLang="en-US" dirty="0"/>
              <a:t>、</a:t>
            </a:r>
            <a:r>
              <a:rPr lang="en-US" altLang="zh-CN" dirty="0"/>
              <a:t>44</a:t>
            </a:r>
            <a:endParaRPr lang="zh-CN" altLang="en-US" dirty="0"/>
          </a:p>
        </p:txBody>
      </p:sp>
      <p:pic>
        <p:nvPicPr>
          <p:cNvPr id="5" name="图片 4">
            <a:extLst>
              <a:ext uri="{FF2B5EF4-FFF2-40B4-BE49-F238E27FC236}">
                <a16:creationId xmlns:a16="http://schemas.microsoft.com/office/drawing/2014/main" id="{8F26C91C-8E27-F78A-91C9-254DA28CD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61" y="1071473"/>
            <a:ext cx="11151078" cy="5407111"/>
          </a:xfrm>
          <a:prstGeom prst="rect">
            <a:avLst/>
          </a:prstGeom>
        </p:spPr>
      </p:pic>
    </p:spTree>
    <p:extLst>
      <p:ext uri="{BB962C8B-B14F-4D97-AF65-F5344CB8AC3E}">
        <p14:creationId xmlns:p14="http://schemas.microsoft.com/office/powerpoint/2010/main" val="243228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080939" y="76073"/>
            <a:ext cx="3540902" cy="369332"/>
          </a:xfrm>
          <a:prstGeom prst="rect">
            <a:avLst/>
          </a:prstGeom>
          <a:noFill/>
        </p:spPr>
        <p:txBody>
          <a:bodyPr wrap="square" rtlCol="0">
            <a:spAutoFit/>
          </a:bodyPr>
          <a:lstStyle/>
          <a:p>
            <a:r>
              <a:rPr lang="zh-CN" altLang="en-US" dirty="0"/>
              <a:t>涉及评审项：</a:t>
            </a:r>
            <a:r>
              <a:rPr lang="en-US" altLang="zh-CN" dirty="0"/>
              <a:t>32</a:t>
            </a:r>
            <a:r>
              <a:rPr lang="zh-CN" altLang="en-US" dirty="0"/>
              <a:t>、</a:t>
            </a:r>
            <a:r>
              <a:rPr lang="en-US" altLang="zh-CN" dirty="0"/>
              <a:t>41</a:t>
            </a:r>
            <a:r>
              <a:rPr lang="zh-CN" altLang="en-US" dirty="0"/>
              <a:t>、</a:t>
            </a:r>
            <a:r>
              <a:rPr lang="en-US" altLang="zh-CN" dirty="0"/>
              <a:t>44</a:t>
            </a:r>
            <a:endParaRPr lang="zh-CN" altLang="en-US" dirty="0"/>
          </a:p>
        </p:txBody>
      </p:sp>
      <p:pic>
        <p:nvPicPr>
          <p:cNvPr id="7" name="图片 6">
            <a:extLst>
              <a:ext uri="{FF2B5EF4-FFF2-40B4-BE49-F238E27FC236}">
                <a16:creationId xmlns:a16="http://schemas.microsoft.com/office/drawing/2014/main" id="{A721E21C-CF2A-9FBC-3697-79649D44B656}"/>
              </a:ext>
            </a:extLst>
          </p:cNvPr>
          <p:cNvPicPr>
            <a:picLocks noChangeAspect="1"/>
          </p:cNvPicPr>
          <p:nvPr/>
        </p:nvPicPr>
        <p:blipFill>
          <a:blip r:embed="rId3"/>
          <a:stretch>
            <a:fillRect/>
          </a:stretch>
        </p:blipFill>
        <p:spPr>
          <a:xfrm>
            <a:off x="2174599" y="1260804"/>
            <a:ext cx="7242778" cy="5095546"/>
          </a:xfrm>
          <a:prstGeom prst="rect">
            <a:avLst/>
          </a:prstGeom>
        </p:spPr>
      </p:pic>
    </p:spTree>
    <p:extLst>
      <p:ext uri="{BB962C8B-B14F-4D97-AF65-F5344CB8AC3E}">
        <p14:creationId xmlns:p14="http://schemas.microsoft.com/office/powerpoint/2010/main" val="2007065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038897" y="76073"/>
            <a:ext cx="3582943" cy="369332"/>
          </a:xfrm>
          <a:prstGeom prst="rect">
            <a:avLst/>
          </a:prstGeom>
          <a:noFill/>
        </p:spPr>
        <p:txBody>
          <a:bodyPr wrap="square" rtlCol="0">
            <a:spAutoFit/>
          </a:bodyPr>
          <a:lstStyle/>
          <a:p>
            <a:r>
              <a:rPr lang="zh-CN" altLang="en-US" dirty="0"/>
              <a:t>涉及评审项：</a:t>
            </a:r>
            <a:r>
              <a:rPr lang="en-US" altLang="zh-CN" dirty="0"/>
              <a:t>32</a:t>
            </a:r>
            <a:r>
              <a:rPr lang="zh-CN" altLang="en-US" dirty="0"/>
              <a:t>、</a:t>
            </a:r>
            <a:r>
              <a:rPr lang="en-US" altLang="zh-CN" dirty="0"/>
              <a:t>41</a:t>
            </a:r>
            <a:r>
              <a:rPr lang="zh-CN" altLang="en-US" dirty="0"/>
              <a:t>、</a:t>
            </a:r>
            <a:r>
              <a:rPr lang="en-US" altLang="zh-CN" dirty="0"/>
              <a:t>44</a:t>
            </a:r>
            <a:endParaRPr lang="zh-CN" altLang="en-US" dirty="0"/>
          </a:p>
        </p:txBody>
      </p:sp>
      <p:pic>
        <p:nvPicPr>
          <p:cNvPr id="8" name="图片 7">
            <a:extLst>
              <a:ext uri="{FF2B5EF4-FFF2-40B4-BE49-F238E27FC236}">
                <a16:creationId xmlns:a16="http://schemas.microsoft.com/office/drawing/2014/main" id="{99953437-8BA7-EB1C-2DDA-8823E929A2FC}"/>
              </a:ext>
            </a:extLst>
          </p:cNvPr>
          <p:cNvPicPr>
            <a:picLocks noChangeAspect="1"/>
          </p:cNvPicPr>
          <p:nvPr/>
        </p:nvPicPr>
        <p:blipFill>
          <a:blip r:embed="rId3"/>
          <a:stretch>
            <a:fillRect/>
          </a:stretch>
        </p:blipFill>
        <p:spPr>
          <a:xfrm>
            <a:off x="908130" y="1059219"/>
            <a:ext cx="10375739" cy="5419365"/>
          </a:xfrm>
          <a:prstGeom prst="rect">
            <a:avLst/>
          </a:prstGeom>
        </p:spPr>
      </p:pic>
    </p:spTree>
    <p:extLst>
      <p:ext uri="{BB962C8B-B14F-4D97-AF65-F5344CB8AC3E}">
        <p14:creationId xmlns:p14="http://schemas.microsoft.com/office/powerpoint/2010/main" val="54089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测试用例</a:t>
            </a:r>
          </a:p>
        </p:txBody>
      </p:sp>
    </p:spTree>
    <p:extLst>
      <p:ext uri="{BB962C8B-B14F-4D97-AF65-F5344CB8AC3E}">
        <p14:creationId xmlns:p14="http://schemas.microsoft.com/office/powerpoint/2010/main" val="347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77633" y="76073"/>
            <a:ext cx="3044207"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pic>
        <p:nvPicPr>
          <p:cNvPr id="8" name="图片 7">
            <a:extLst>
              <a:ext uri="{FF2B5EF4-FFF2-40B4-BE49-F238E27FC236}">
                <a16:creationId xmlns:a16="http://schemas.microsoft.com/office/drawing/2014/main" id="{B82070B6-E25F-6876-8AC4-7EFB80793F35}"/>
              </a:ext>
            </a:extLst>
          </p:cNvPr>
          <p:cNvPicPr>
            <a:picLocks noChangeAspect="1"/>
          </p:cNvPicPr>
          <p:nvPr/>
        </p:nvPicPr>
        <p:blipFill>
          <a:blip r:embed="rId3"/>
          <a:stretch>
            <a:fillRect/>
          </a:stretch>
        </p:blipFill>
        <p:spPr>
          <a:xfrm>
            <a:off x="167680" y="987128"/>
            <a:ext cx="11856640" cy="5794799"/>
          </a:xfrm>
          <a:prstGeom prst="rect">
            <a:avLst/>
          </a:prstGeom>
        </p:spPr>
      </p:pic>
      <p:sp>
        <p:nvSpPr>
          <p:cNvPr id="4" name="文本框 3">
            <a:extLst>
              <a:ext uri="{FF2B5EF4-FFF2-40B4-BE49-F238E27FC236}">
                <a16:creationId xmlns:a16="http://schemas.microsoft.com/office/drawing/2014/main" id="{5A80E6E3-7306-D9CD-4C49-74C3A1A05770}"/>
              </a:ext>
            </a:extLst>
          </p:cNvPr>
          <p:cNvSpPr txBox="1"/>
          <p:nvPr/>
        </p:nvSpPr>
        <p:spPr>
          <a:xfrm>
            <a:off x="4081806" y="506265"/>
            <a:ext cx="4901938" cy="369332"/>
          </a:xfrm>
          <a:prstGeom prst="rect">
            <a:avLst/>
          </a:prstGeom>
          <a:noFill/>
        </p:spPr>
        <p:txBody>
          <a:bodyPr wrap="square" rtlCol="0">
            <a:spAutoFit/>
          </a:bodyPr>
          <a:lstStyle/>
          <a:p>
            <a:r>
              <a:rPr lang="zh-CN" altLang="en-US" dirty="0"/>
              <a:t>设计原则为黑盒测试中的场景分析法</a:t>
            </a:r>
          </a:p>
        </p:txBody>
      </p:sp>
    </p:spTree>
    <p:extLst>
      <p:ext uri="{BB962C8B-B14F-4D97-AF65-F5344CB8AC3E}">
        <p14:creationId xmlns:p14="http://schemas.microsoft.com/office/powerpoint/2010/main" val="139581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562290-9539-053B-0C83-7644D1B6EB80}"/>
              </a:ext>
            </a:extLst>
          </p:cNvPr>
          <p:cNvPicPr>
            <a:picLocks noChangeAspect="1"/>
          </p:cNvPicPr>
          <p:nvPr/>
        </p:nvPicPr>
        <p:blipFill>
          <a:blip r:embed="rId3"/>
          <a:stretch>
            <a:fillRect/>
          </a:stretch>
        </p:blipFill>
        <p:spPr>
          <a:xfrm>
            <a:off x="383704" y="743340"/>
            <a:ext cx="11424592" cy="5978135"/>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55085" y="76073"/>
            <a:ext cx="3166755"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sp>
        <p:nvSpPr>
          <p:cNvPr id="8" name="文本框 7">
            <a:extLst>
              <a:ext uri="{FF2B5EF4-FFF2-40B4-BE49-F238E27FC236}">
                <a16:creationId xmlns:a16="http://schemas.microsoft.com/office/drawing/2014/main" id="{CAEBCAF0-8CF1-F8DB-878F-60EA3882A4F3}"/>
              </a:ext>
            </a:extLst>
          </p:cNvPr>
          <p:cNvSpPr txBox="1"/>
          <p:nvPr/>
        </p:nvSpPr>
        <p:spPr>
          <a:xfrm>
            <a:off x="4270342" y="487137"/>
            <a:ext cx="4901938" cy="369332"/>
          </a:xfrm>
          <a:prstGeom prst="rect">
            <a:avLst/>
          </a:prstGeom>
          <a:noFill/>
        </p:spPr>
        <p:txBody>
          <a:bodyPr wrap="square" rtlCol="0">
            <a:spAutoFit/>
          </a:bodyPr>
          <a:lstStyle/>
          <a:p>
            <a:r>
              <a:rPr lang="zh-CN" altLang="en-US" dirty="0"/>
              <a:t>设计原则为黑盒测试中的场景分析法</a:t>
            </a:r>
          </a:p>
        </p:txBody>
      </p:sp>
    </p:spTree>
    <p:extLst>
      <p:ext uri="{BB962C8B-B14F-4D97-AF65-F5344CB8AC3E}">
        <p14:creationId xmlns:p14="http://schemas.microsoft.com/office/powerpoint/2010/main" val="320528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583281" y="2690973"/>
            <a:ext cx="5173990" cy="2308324"/>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界面原型与用户手册</a:t>
            </a:r>
          </a:p>
        </p:txBody>
      </p:sp>
    </p:spTree>
    <p:extLst>
      <p:ext uri="{BB962C8B-B14F-4D97-AF65-F5344CB8AC3E}">
        <p14:creationId xmlns:p14="http://schemas.microsoft.com/office/powerpoint/2010/main" val="3077085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847254"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使用</a:t>
            </a:r>
            <a:r>
              <a:rPr lang="en-US" altLang="zh-CN" sz="3200" dirty="0" err="1">
                <a:solidFill>
                  <a:schemeClr val="tx1">
                    <a:lumMod val="65000"/>
                    <a:lumOff val="35000"/>
                  </a:schemeClr>
                </a:solidFill>
                <a:latin typeface="印品天逸黑" panose="02000500000000000000" pitchFamily="2" charset="-122"/>
                <a:ea typeface="印品天逸黑" panose="02000500000000000000" pitchFamily="2" charset="-122"/>
              </a:rPr>
              <a:t>Pixso</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制作</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85402" y="76073"/>
            <a:ext cx="3336438"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5" name="图片 4">
            <a:extLst>
              <a:ext uri="{FF2B5EF4-FFF2-40B4-BE49-F238E27FC236}">
                <a16:creationId xmlns:a16="http://schemas.microsoft.com/office/drawing/2014/main" id="{3F57EAA0-92D5-7656-B256-2EC1E13113E0}"/>
              </a:ext>
            </a:extLst>
          </p:cNvPr>
          <p:cNvPicPr>
            <a:picLocks noChangeAspect="1"/>
          </p:cNvPicPr>
          <p:nvPr/>
        </p:nvPicPr>
        <p:blipFill>
          <a:blip r:embed="rId3"/>
          <a:stretch>
            <a:fillRect/>
          </a:stretch>
        </p:blipFill>
        <p:spPr>
          <a:xfrm>
            <a:off x="209119" y="1452184"/>
            <a:ext cx="8697489" cy="4899551"/>
          </a:xfrm>
          <a:prstGeom prst="rect">
            <a:avLst/>
          </a:prstGeom>
        </p:spPr>
      </p:pic>
      <p:pic>
        <p:nvPicPr>
          <p:cNvPr id="8" name="图片 7">
            <a:extLst>
              <a:ext uri="{FF2B5EF4-FFF2-40B4-BE49-F238E27FC236}">
                <a16:creationId xmlns:a16="http://schemas.microsoft.com/office/drawing/2014/main" id="{E764589A-BCBA-04EB-BE9B-74C91968EF9C}"/>
              </a:ext>
            </a:extLst>
          </p:cNvPr>
          <p:cNvPicPr>
            <a:picLocks noChangeAspect="1"/>
          </p:cNvPicPr>
          <p:nvPr/>
        </p:nvPicPr>
        <p:blipFill>
          <a:blip r:embed="rId4"/>
          <a:stretch>
            <a:fillRect/>
          </a:stretch>
        </p:blipFill>
        <p:spPr>
          <a:xfrm>
            <a:off x="1677737" y="823522"/>
            <a:ext cx="10163646" cy="2494713"/>
          </a:xfrm>
          <a:prstGeom prst="rect">
            <a:avLst/>
          </a:prstGeom>
        </p:spPr>
      </p:pic>
    </p:spTree>
    <p:extLst>
      <p:ext uri="{BB962C8B-B14F-4D97-AF65-F5344CB8AC3E}">
        <p14:creationId xmlns:p14="http://schemas.microsoft.com/office/powerpoint/2010/main" val="82838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900245" y="379415"/>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原型演示视频</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86900" y="76073"/>
            <a:ext cx="3134940"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4" name="软工学院_压缩后">
            <a:hlinkClick r:id="" action="ppaction://media"/>
            <a:extLst>
              <a:ext uri="{FF2B5EF4-FFF2-40B4-BE49-F238E27FC236}">
                <a16:creationId xmlns:a16="http://schemas.microsoft.com/office/drawing/2014/main" id="{C23F8171-0EE9-E087-1C85-DD0E83C272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07004" y="977805"/>
            <a:ext cx="7179896" cy="5744331"/>
          </a:xfrm>
          <a:prstGeom prst="rect">
            <a:avLst/>
          </a:prstGeom>
        </p:spPr>
      </p:pic>
    </p:spTree>
    <p:extLst>
      <p:ext uri="{BB962C8B-B14F-4D97-AF65-F5344CB8AC3E}">
        <p14:creationId xmlns:p14="http://schemas.microsoft.com/office/powerpoint/2010/main" val="127079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6" name="图片 5">
            <a:extLst>
              <a:ext uri="{FF2B5EF4-FFF2-40B4-BE49-F238E27FC236}">
                <a16:creationId xmlns:a16="http://schemas.microsoft.com/office/drawing/2014/main" id="{1C837351-F266-3F49-BFDF-E98FAA0411A9}"/>
              </a:ext>
            </a:extLst>
          </p:cNvPr>
          <p:cNvPicPr>
            <a:picLocks noChangeAspect="1"/>
          </p:cNvPicPr>
          <p:nvPr/>
        </p:nvPicPr>
        <p:blipFill>
          <a:blip r:embed="rId3"/>
          <a:stretch>
            <a:fillRect/>
          </a:stretch>
        </p:blipFill>
        <p:spPr>
          <a:xfrm>
            <a:off x="-2359" y="915509"/>
            <a:ext cx="12192000" cy="5942491"/>
          </a:xfrm>
          <a:prstGeom prst="rect">
            <a:avLst/>
          </a:prstGeom>
        </p:spPr>
      </p:pic>
    </p:spTree>
    <p:extLst>
      <p:ext uri="{BB962C8B-B14F-4D97-AF65-F5344CB8AC3E}">
        <p14:creationId xmlns:p14="http://schemas.microsoft.com/office/powerpoint/2010/main" val="326840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前景与范围文档</a:t>
            </a:r>
          </a:p>
        </p:txBody>
      </p:sp>
    </p:spTree>
    <p:extLst>
      <p:ext uri="{BB962C8B-B14F-4D97-AF65-F5344CB8AC3E}">
        <p14:creationId xmlns:p14="http://schemas.microsoft.com/office/powerpoint/2010/main" val="255470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8" name="图片 7">
            <a:extLst>
              <a:ext uri="{FF2B5EF4-FFF2-40B4-BE49-F238E27FC236}">
                <a16:creationId xmlns:a16="http://schemas.microsoft.com/office/drawing/2014/main" id="{BF572B47-6B7E-5A0F-31C1-147B4051D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436" y="961186"/>
            <a:ext cx="5372725" cy="5577726"/>
          </a:xfrm>
          <a:prstGeom prst="rect">
            <a:avLst/>
          </a:prstGeom>
        </p:spPr>
      </p:pic>
    </p:spTree>
    <p:extLst>
      <p:ext uri="{BB962C8B-B14F-4D97-AF65-F5344CB8AC3E}">
        <p14:creationId xmlns:p14="http://schemas.microsoft.com/office/powerpoint/2010/main" val="208948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774402" y="2865958"/>
            <a:ext cx="572493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      SRS</a:t>
            </a:r>
            <a:r>
              <a:rPr lang="zh-CN" altLang="en-US" sz="7200" dirty="0">
                <a:solidFill>
                  <a:srgbClr val="5C443A"/>
                </a:solidFill>
                <a:latin typeface="印品天逸黑" panose="02000500000000000000" pitchFamily="2" charset="-122"/>
                <a:ea typeface="印品天逸黑" panose="02000500000000000000" pitchFamily="2" charset="-122"/>
              </a:rPr>
              <a:t>文档</a:t>
            </a:r>
            <a:r>
              <a:rPr lang="en-US" altLang="zh-CN" sz="7200" dirty="0">
                <a:solidFill>
                  <a:srgbClr val="5C443A"/>
                </a:solidFill>
                <a:latin typeface="印品天逸黑" panose="02000500000000000000" pitchFamily="2" charset="-122"/>
                <a:ea typeface="印品天逸黑" panose="02000500000000000000" pitchFamily="2" charset="-122"/>
              </a:rPr>
              <a:t>  </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352344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A0754D1E-96D1-ACFC-44F6-99DEBC79FA51}"/>
              </a:ext>
            </a:extLst>
          </p:cNvPr>
          <p:cNvPicPr>
            <a:picLocks noChangeAspect="1"/>
          </p:cNvPicPr>
          <p:nvPr/>
        </p:nvPicPr>
        <p:blipFill>
          <a:blip r:embed="rId3"/>
          <a:stretch>
            <a:fillRect/>
          </a:stretch>
        </p:blipFill>
        <p:spPr>
          <a:xfrm>
            <a:off x="1967779" y="506265"/>
            <a:ext cx="8640318" cy="5973971"/>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47594" cy="584775"/>
          </a:xfrm>
          <a:prstGeom prst="rect">
            <a:avLst/>
          </a:prstGeom>
          <a:noFill/>
        </p:spPr>
        <p:txBody>
          <a:bodyPr wrap="none" rtlCol="0">
            <a:spAutoFit/>
          </a:bodyPr>
          <a:lstStyle/>
          <a:p>
            <a:r>
              <a:rPr lang="en-US" altLang="zh-CN" sz="3200" dirty="0">
                <a:solidFill>
                  <a:srgbClr val="5C443A"/>
                </a:solidFill>
                <a:latin typeface="印品天逸黑" panose="02000500000000000000" pitchFamily="2" charset="-122"/>
                <a:ea typeface="印品天逸黑" panose="02000500000000000000" pitchFamily="2" charset="-122"/>
              </a:rPr>
              <a:t>SRS</a:t>
            </a:r>
            <a:r>
              <a:rPr lang="zh-CN" altLang="en-US" sz="3200" dirty="0">
                <a:solidFill>
                  <a:srgbClr val="5C443A"/>
                </a:solidFill>
                <a:latin typeface="印品天逸黑" panose="02000500000000000000" pitchFamily="2" charset="-122"/>
                <a:ea typeface="印品天逸黑" panose="02000500000000000000" pitchFamily="2" charset="-122"/>
              </a:rPr>
              <a:t>文档</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26</a:t>
            </a:r>
            <a:endParaRPr lang="zh-CN" altLang="en-US" dirty="0"/>
          </a:p>
        </p:txBody>
      </p:sp>
    </p:spTree>
    <p:extLst>
      <p:ext uri="{BB962C8B-B14F-4D97-AF65-F5344CB8AC3E}">
        <p14:creationId xmlns:p14="http://schemas.microsoft.com/office/powerpoint/2010/main" val="2061682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BC37654A-9D8B-8A67-DD74-AE1C7FEAFF13}"/>
              </a:ext>
            </a:extLst>
          </p:cNvPr>
          <p:cNvPicPr>
            <a:picLocks noChangeAspect="1"/>
          </p:cNvPicPr>
          <p:nvPr/>
        </p:nvPicPr>
        <p:blipFill>
          <a:blip r:embed="rId3"/>
          <a:stretch>
            <a:fillRect/>
          </a:stretch>
        </p:blipFill>
        <p:spPr>
          <a:xfrm>
            <a:off x="1352258" y="294953"/>
            <a:ext cx="8960666" cy="6268094"/>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47594" cy="584775"/>
          </a:xfrm>
          <a:prstGeom prst="rect">
            <a:avLst/>
          </a:prstGeom>
          <a:noFill/>
        </p:spPr>
        <p:txBody>
          <a:bodyPr wrap="none" rtlCol="0">
            <a:spAutoFit/>
          </a:bodyPr>
          <a:lstStyle/>
          <a:p>
            <a:r>
              <a:rPr lang="en-US" altLang="zh-CN" sz="3200" dirty="0">
                <a:solidFill>
                  <a:srgbClr val="5C443A"/>
                </a:solidFill>
                <a:latin typeface="印品天逸黑" panose="02000500000000000000" pitchFamily="2" charset="-122"/>
                <a:ea typeface="印品天逸黑" panose="02000500000000000000" pitchFamily="2" charset="-122"/>
              </a:rPr>
              <a:t>SRS</a:t>
            </a:r>
            <a:r>
              <a:rPr lang="zh-CN" altLang="en-US" sz="3200" dirty="0">
                <a:solidFill>
                  <a:srgbClr val="5C443A"/>
                </a:solidFill>
                <a:latin typeface="印品天逸黑" panose="02000500000000000000" pitchFamily="2" charset="-122"/>
                <a:ea typeface="印品天逸黑" panose="02000500000000000000" pitchFamily="2" charset="-122"/>
              </a:rPr>
              <a:t>文档</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26</a:t>
            </a:r>
            <a:endParaRPr lang="zh-CN" altLang="en-US" dirty="0"/>
          </a:p>
        </p:txBody>
      </p:sp>
    </p:spTree>
    <p:extLst>
      <p:ext uri="{BB962C8B-B14F-4D97-AF65-F5344CB8AC3E}">
        <p14:creationId xmlns:p14="http://schemas.microsoft.com/office/powerpoint/2010/main" val="298682480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FFCBA95E-8BF1-9427-DA32-E83CFCC8F424}"/>
              </a:ext>
            </a:extLst>
          </p:cNvPr>
          <p:cNvPicPr>
            <a:picLocks noChangeAspect="1"/>
          </p:cNvPicPr>
          <p:nvPr/>
        </p:nvPicPr>
        <p:blipFill>
          <a:blip r:embed="rId3"/>
          <a:stretch>
            <a:fillRect/>
          </a:stretch>
        </p:blipFill>
        <p:spPr>
          <a:xfrm>
            <a:off x="1197204" y="0"/>
            <a:ext cx="9664030" cy="6839450"/>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47594" cy="584775"/>
          </a:xfrm>
          <a:prstGeom prst="rect">
            <a:avLst/>
          </a:prstGeom>
          <a:noFill/>
        </p:spPr>
        <p:txBody>
          <a:bodyPr wrap="none" rtlCol="0">
            <a:spAutoFit/>
          </a:bodyPr>
          <a:lstStyle/>
          <a:p>
            <a:r>
              <a:rPr lang="en-US" altLang="zh-CN" sz="3200" dirty="0">
                <a:solidFill>
                  <a:srgbClr val="5C443A"/>
                </a:solidFill>
                <a:latin typeface="印品天逸黑" panose="02000500000000000000" pitchFamily="2" charset="-122"/>
                <a:ea typeface="印品天逸黑" panose="02000500000000000000" pitchFamily="2" charset="-122"/>
              </a:rPr>
              <a:t>SRS</a:t>
            </a:r>
            <a:r>
              <a:rPr lang="zh-CN" altLang="en-US" sz="3200" dirty="0">
                <a:solidFill>
                  <a:srgbClr val="5C443A"/>
                </a:solidFill>
                <a:latin typeface="印品天逸黑" panose="02000500000000000000" pitchFamily="2" charset="-122"/>
                <a:ea typeface="印品天逸黑" panose="02000500000000000000" pitchFamily="2" charset="-122"/>
              </a:rPr>
              <a:t>文档</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26</a:t>
            </a:r>
            <a:endParaRPr lang="zh-CN" altLang="en-US" dirty="0"/>
          </a:p>
        </p:txBody>
      </p:sp>
    </p:spTree>
    <p:extLst>
      <p:ext uri="{BB962C8B-B14F-4D97-AF65-F5344CB8AC3E}">
        <p14:creationId xmlns:p14="http://schemas.microsoft.com/office/powerpoint/2010/main" val="1714047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47594" cy="584775"/>
          </a:xfrm>
          <a:prstGeom prst="rect">
            <a:avLst/>
          </a:prstGeom>
          <a:noFill/>
        </p:spPr>
        <p:txBody>
          <a:bodyPr wrap="none" rtlCol="0">
            <a:spAutoFit/>
          </a:bodyPr>
          <a:lstStyle/>
          <a:p>
            <a:r>
              <a:rPr lang="en-US" altLang="zh-CN" sz="3200" dirty="0">
                <a:solidFill>
                  <a:srgbClr val="5C443A"/>
                </a:solidFill>
                <a:latin typeface="印品天逸黑" panose="02000500000000000000" pitchFamily="2" charset="-122"/>
                <a:ea typeface="印品天逸黑" panose="02000500000000000000" pitchFamily="2" charset="-122"/>
              </a:rPr>
              <a:t>SRS</a:t>
            </a:r>
            <a:r>
              <a:rPr lang="zh-CN" altLang="en-US" sz="3200" dirty="0">
                <a:solidFill>
                  <a:srgbClr val="5C443A"/>
                </a:solidFill>
                <a:latin typeface="印品天逸黑" panose="02000500000000000000" pitchFamily="2" charset="-122"/>
                <a:ea typeface="印品天逸黑" panose="02000500000000000000" pitchFamily="2" charset="-122"/>
              </a:rPr>
              <a:t>文档</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40</a:t>
            </a:r>
            <a:endParaRPr lang="zh-CN" altLang="en-US" dirty="0"/>
          </a:p>
        </p:txBody>
      </p:sp>
      <p:pic>
        <p:nvPicPr>
          <p:cNvPr id="6" name="图片 5">
            <a:extLst>
              <a:ext uri="{FF2B5EF4-FFF2-40B4-BE49-F238E27FC236}">
                <a16:creationId xmlns:a16="http://schemas.microsoft.com/office/drawing/2014/main" id="{6F14B4BE-1B82-94DA-035E-8C9F3CC935B7}"/>
              </a:ext>
            </a:extLst>
          </p:cNvPr>
          <p:cNvPicPr>
            <a:picLocks noChangeAspect="1"/>
          </p:cNvPicPr>
          <p:nvPr/>
        </p:nvPicPr>
        <p:blipFill>
          <a:blip r:embed="rId3"/>
          <a:stretch>
            <a:fillRect/>
          </a:stretch>
        </p:blipFill>
        <p:spPr>
          <a:xfrm>
            <a:off x="2689347" y="964191"/>
            <a:ext cx="5921253" cy="5738357"/>
          </a:xfrm>
          <a:prstGeom prst="rect">
            <a:avLst/>
          </a:prstGeom>
        </p:spPr>
      </p:pic>
    </p:spTree>
    <p:extLst>
      <p:ext uri="{BB962C8B-B14F-4D97-AF65-F5344CB8AC3E}">
        <p14:creationId xmlns:p14="http://schemas.microsoft.com/office/powerpoint/2010/main" val="17214319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568332"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SRS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83084" y="99226"/>
            <a:ext cx="2308916" cy="369332"/>
          </a:xfrm>
          <a:prstGeom prst="rect">
            <a:avLst/>
          </a:prstGeom>
          <a:noFill/>
        </p:spPr>
        <p:txBody>
          <a:bodyPr wrap="square" rtlCol="0">
            <a:spAutoFit/>
          </a:bodyPr>
          <a:lstStyle/>
          <a:p>
            <a:r>
              <a:rPr lang="zh-CN" altLang="en-US" dirty="0"/>
              <a:t>涉及评审项：</a:t>
            </a:r>
            <a:r>
              <a:rPr lang="en-US" altLang="zh-CN" dirty="0"/>
              <a:t>6</a:t>
            </a:r>
            <a:r>
              <a:rPr lang="zh-CN" altLang="en-US" dirty="0"/>
              <a:t>，</a:t>
            </a:r>
            <a:r>
              <a:rPr lang="en-US" altLang="zh-CN" dirty="0"/>
              <a:t>38</a:t>
            </a:r>
            <a:endParaRPr lang="zh-CN" altLang="en-US" dirty="0"/>
          </a:p>
        </p:txBody>
      </p:sp>
      <p:pic>
        <p:nvPicPr>
          <p:cNvPr id="5" name="图片 4">
            <a:extLst>
              <a:ext uri="{FF2B5EF4-FFF2-40B4-BE49-F238E27FC236}">
                <a16:creationId xmlns:a16="http://schemas.microsoft.com/office/drawing/2014/main" id="{587FFFF3-2366-45CE-6CED-49B13A249170}"/>
              </a:ext>
            </a:extLst>
          </p:cNvPr>
          <p:cNvPicPr>
            <a:picLocks noChangeAspect="1"/>
          </p:cNvPicPr>
          <p:nvPr/>
        </p:nvPicPr>
        <p:blipFill>
          <a:blip r:embed="rId3"/>
          <a:stretch>
            <a:fillRect/>
          </a:stretch>
        </p:blipFill>
        <p:spPr>
          <a:xfrm>
            <a:off x="439918" y="964191"/>
            <a:ext cx="4008518" cy="5627077"/>
          </a:xfrm>
          <a:prstGeom prst="rect">
            <a:avLst/>
          </a:prstGeom>
        </p:spPr>
      </p:pic>
      <p:pic>
        <p:nvPicPr>
          <p:cNvPr id="6" name="图片 5">
            <a:extLst>
              <a:ext uri="{FF2B5EF4-FFF2-40B4-BE49-F238E27FC236}">
                <a16:creationId xmlns:a16="http://schemas.microsoft.com/office/drawing/2014/main" id="{C3ED7D8B-723E-B1F8-0E61-ED6F2DB4C082}"/>
              </a:ext>
            </a:extLst>
          </p:cNvPr>
          <p:cNvPicPr>
            <a:picLocks noChangeAspect="1"/>
          </p:cNvPicPr>
          <p:nvPr/>
        </p:nvPicPr>
        <p:blipFill>
          <a:blip r:embed="rId4"/>
          <a:stretch>
            <a:fillRect/>
          </a:stretch>
        </p:blipFill>
        <p:spPr>
          <a:xfrm>
            <a:off x="4327635" y="3330468"/>
            <a:ext cx="7729247" cy="3208443"/>
          </a:xfrm>
          <a:prstGeom prst="rect">
            <a:avLst/>
          </a:prstGeom>
        </p:spPr>
      </p:pic>
    </p:spTree>
    <p:extLst>
      <p:ext uri="{BB962C8B-B14F-4D97-AF65-F5344CB8AC3E}">
        <p14:creationId xmlns:p14="http://schemas.microsoft.com/office/powerpoint/2010/main" val="31783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4690696" y="2759718"/>
            <a:ext cx="2580543"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CCB</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331456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7" name="图片 6">
            <a:extLst>
              <a:ext uri="{FF2B5EF4-FFF2-40B4-BE49-F238E27FC236}">
                <a16:creationId xmlns:a16="http://schemas.microsoft.com/office/drawing/2014/main" id="{3D47DD69-3C8C-62AE-B0C2-DE074B79A1DE}"/>
              </a:ext>
            </a:extLst>
          </p:cNvPr>
          <p:cNvPicPr>
            <a:picLocks noChangeAspect="1"/>
          </p:cNvPicPr>
          <p:nvPr/>
        </p:nvPicPr>
        <p:blipFill>
          <a:blip r:embed="rId3"/>
          <a:stretch>
            <a:fillRect/>
          </a:stretch>
        </p:blipFill>
        <p:spPr>
          <a:xfrm>
            <a:off x="1436477" y="1038834"/>
            <a:ext cx="5524979" cy="3375953"/>
          </a:xfrm>
          <a:prstGeom prst="rect">
            <a:avLst/>
          </a:prstGeom>
        </p:spPr>
      </p:pic>
      <p:pic>
        <p:nvPicPr>
          <p:cNvPr id="8" name="图片 7">
            <a:extLst>
              <a:ext uri="{FF2B5EF4-FFF2-40B4-BE49-F238E27FC236}">
                <a16:creationId xmlns:a16="http://schemas.microsoft.com/office/drawing/2014/main" id="{C1139BAB-919E-F548-E1F2-D17FD497BA6A}"/>
              </a:ext>
            </a:extLst>
          </p:cNvPr>
          <p:cNvPicPr>
            <a:picLocks noChangeAspect="1"/>
          </p:cNvPicPr>
          <p:nvPr/>
        </p:nvPicPr>
        <p:blipFill>
          <a:blip r:embed="rId4"/>
          <a:stretch>
            <a:fillRect/>
          </a:stretch>
        </p:blipFill>
        <p:spPr>
          <a:xfrm>
            <a:off x="1538497" y="4256565"/>
            <a:ext cx="5646909" cy="1798476"/>
          </a:xfrm>
          <a:prstGeom prst="rect">
            <a:avLst/>
          </a:prstGeom>
        </p:spPr>
      </p:pic>
      <p:pic>
        <p:nvPicPr>
          <p:cNvPr id="11" name="图片 10">
            <a:extLst>
              <a:ext uri="{FF2B5EF4-FFF2-40B4-BE49-F238E27FC236}">
                <a16:creationId xmlns:a16="http://schemas.microsoft.com/office/drawing/2014/main" id="{298A7170-B984-995A-70F4-9E5344521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892" y="1038834"/>
            <a:ext cx="2852239" cy="5439750"/>
          </a:xfrm>
          <a:prstGeom prst="rect">
            <a:avLst/>
          </a:prstGeom>
        </p:spPr>
      </p:pic>
      <p:sp>
        <p:nvSpPr>
          <p:cNvPr id="12" name="文本框 11">
            <a:extLst>
              <a:ext uri="{FF2B5EF4-FFF2-40B4-BE49-F238E27FC236}">
                <a16:creationId xmlns:a16="http://schemas.microsoft.com/office/drawing/2014/main" id="{E25CF476-DC99-4F55-3895-774FEF9B86D9}"/>
              </a:ext>
            </a:extLst>
          </p:cNvPr>
          <p:cNvSpPr txBox="1"/>
          <p:nvPr/>
        </p:nvSpPr>
        <p:spPr>
          <a:xfrm>
            <a:off x="10352132" y="2461329"/>
            <a:ext cx="486246" cy="2585323"/>
          </a:xfrm>
          <a:prstGeom prst="rect">
            <a:avLst/>
          </a:prstGeom>
          <a:noFill/>
        </p:spPr>
        <p:txBody>
          <a:bodyPr wrap="square" rtlCol="0">
            <a:spAutoFit/>
          </a:bodyPr>
          <a:lstStyle/>
          <a:p>
            <a:r>
              <a:rPr lang="zh-CN" altLang="en-US" dirty="0"/>
              <a:t>变更控制与管理过程</a:t>
            </a:r>
          </a:p>
        </p:txBody>
      </p:sp>
      <p:pic>
        <p:nvPicPr>
          <p:cNvPr id="5" name="图片 4">
            <a:extLst>
              <a:ext uri="{FF2B5EF4-FFF2-40B4-BE49-F238E27FC236}">
                <a16:creationId xmlns:a16="http://schemas.microsoft.com/office/drawing/2014/main" id="{C4FC6456-9B56-AE6F-D3C7-4A04D6449A27}"/>
              </a:ext>
            </a:extLst>
          </p:cNvPr>
          <p:cNvPicPr>
            <a:picLocks noChangeAspect="1"/>
          </p:cNvPicPr>
          <p:nvPr/>
        </p:nvPicPr>
        <p:blipFill>
          <a:blip r:embed="rId6"/>
          <a:stretch>
            <a:fillRect/>
          </a:stretch>
        </p:blipFill>
        <p:spPr>
          <a:xfrm>
            <a:off x="5619420" y="555258"/>
            <a:ext cx="6485182" cy="594412"/>
          </a:xfrm>
          <a:prstGeom prst="rect">
            <a:avLst/>
          </a:prstGeom>
        </p:spPr>
      </p:pic>
    </p:spTree>
    <p:extLst>
      <p:ext uri="{BB962C8B-B14F-4D97-AF65-F5344CB8AC3E}">
        <p14:creationId xmlns:p14="http://schemas.microsoft.com/office/powerpoint/2010/main" val="4276939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13" name="图片 12">
            <a:extLst>
              <a:ext uri="{FF2B5EF4-FFF2-40B4-BE49-F238E27FC236}">
                <a16:creationId xmlns:a16="http://schemas.microsoft.com/office/drawing/2014/main" id="{6F23C17C-B62A-E116-F162-B05A5DD8AD79}"/>
              </a:ext>
            </a:extLst>
          </p:cNvPr>
          <p:cNvPicPr>
            <a:picLocks noChangeAspect="1"/>
          </p:cNvPicPr>
          <p:nvPr/>
        </p:nvPicPr>
        <p:blipFill>
          <a:blip r:embed="rId3"/>
          <a:stretch>
            <a:fillRect/>
          </a:stretch>
        </p:blipFill>
        <p:spPr>
          <a:xfrm>
            <a:off x="1465812" y="1139168"/>
            <a:ext cx="5996281" cy="5217182"/>
          </a:xfrm>
          <a:prstGeom prst="rect">
            <a:avLst/>
          </a:prstGeom>
        </p:spPr>
      </p:pic>
      <p:pic>
        <p:nvPicPr>
          <p:cNvPr id="14" name="图片 13">
            <a:extLst>
              <a:ext uri="{FF2B5EF4-FFF2-40B4-BE49-F238E27FC236}">
                <a16:creationId xmlns:a16="http://schemas.microsoft.com/office/drawing/2014/main" id="{A4FC919A-CCF9-DE85-A667-9DF0DE49C480}"/>
              </a:ext>
            </a:extLst>
          </p:cNvPr>
          <p:cNvPicPr>
            <a:picLocks noChangeAspect="1"/>
          </p:cNvPicPr>
          <p:nvPr/>
        </p:nvPicPr>
        <p:blipFill>
          <a:blip r:embed="rId4"/>
          <a:stretch>
            <a:fillRect/>
          </a:stretch>
        </p:blipFill>
        <p:spPr>
          <a:xfrm>
            <a:off x="7686043" y="1408250"/>
            <a:ext cx="3284455" cy="2322579"/>
          </a:xfrm>
          <a:prstGeom prst="rect">
            <a:avLst/>
          </a:prstGeom>
        </p:spPr>
      </p:pic>
      <p:pic>
        <p:nvPicPr>
          <p:cNvPr id="15" name="图片 14">
            <a:extLst>
              <a:ext uri="{FF2B5EF4-FFF2-40B4-BE49-F238E27FC236}">
                <a16:creationId xmlns:a16="http://schemas.microsoft.com/office/drawing/2014/main" id="{13013224-3E8C-BF5E-8F7F-E11C435AEDFA}"/>
              </a:ext>
            </a:extLst>
          </p:cNvPr>
          <p:cNvPicPr>
            <a:picLocks noChangeAspect="1"/>
          </p:cNvPicPr>
          <p:nvPr/>
        </p:nvPicPr>
        <p:blipFill>
          <a:blip r:embed="rId5"/>
          <a:stretch>
            <a:fillRect/>
          </a:stretch>
        </p:blipFill>
        <p:spPr>
          <a:xfrm>
            <a:off x="7655735" y="3743529"/>
            <a:ext cx="3200677" cy="2453853"/>
          </a:xfrm>
          <a:prstGeom prst="rect">
            <a:avLst/>
          </a:prstGeom>
        </p:spPr>
      </p:pic>
    </p:spTree>
    <p:extLst>
      <p:ext uri="{BB962C8B-B14F-4D97-AF65-F5344CB8AC3E}">
        <p14:creationId xmlns:p14="http://schemas.microsoft.com/office/powerpoint/2010/main" val="365030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年终总结"/>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2251</TotalTime>
  <Words>3791</Words>
  <Application>Microsoft Office PowerPoint</Application>
  <PresentationFormat>宽屏</PresentationFormat>
  <Paragraphs>645</Paragraphs>
  <Slides>126</Slides>
  <Notes>95</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126</vt:i4>
      </vt:variant>
    </vt:vector>
  </HeadingPairs>
  <TitlesOfParts>
    <vt:vector size="136" baseType="lpstr">
      <vt:lpstr>New Cicle</vt:lpstr>
      <vt:lpstr>等线</vt:lpstr>
      <vt:lpstr>仿宋</vt:lpstr>
      <vt:lpstr>黑体</vt:lpstr>
      <vt:lpstr>宋体</vt:lpstr>
      <vt:lpstr>印品天逸黑</vt:lpstr>
      <vt:lpstr>Arial</vt:lpstr>
      <vt:lpstr>Calibri</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吴 联想</cp:lastModifiedBy>
  <cp:revision>126</cp:revision>
  <dcterms:created xsi:type="dcterms:W3CDTF">2019-06-11T09:29:47Z</dcterms:created>
  <dcterms:modified xsi:type="dcterms:W3CDTF">2022-06-14T14:52:33Z</dcterms:modified>
</cp:coreProperties>
</file>